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8.xml" ContentType="application/vnd.openxmlformats-officedocument.presentationml.tags+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9.xml" ContentType="application/vnd.openxmlformats-officedocument.presentationml.tags+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0.xml" ContentType="application/vnd.openxmlformats-officedocument.presentationml.tags+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11.xml" ContentType="application/vnd.openxmlformats-officedocument.presentationml.tags+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2.xml" ContentType="application/vnd.openxmlformats-officedocument.presentationml.tags+xml"/>
  <Override PartName="/ppt/notesSlides/notesSlide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5.xml" ContentType="application/vnd.openxmlformats-officedocument.presentationml.tags+xml"/>
  <Override PartName="/ppt/notesSlides/notesSlide1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16.xml" ContentType="application/vnd.openxmlformats-officedocument.presentationml.tags+xml"/>
  <Override PartName="/ppt/notesSlides/notesSlide1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17.xml" ContentType="application/vnd.openxmlformats-officedocument.presentationml.tags+xml"/>
  <Override PartName="/ppt/notesSlides/notesSlide1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18.xml" ContentType="application/vnd.openxmlformats-officedocument.presentationml.tags+xml"/>
  <Override PartName="/ppt/notesSlides/notesSlide1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75" r:id="rId5"/>
    <p:sldId id="515" r:id="rId6"/>
    <p:sldId id="696" r:id="rId7"/>
    <p:sldId id="692" r:id="rId8"/>
    <p:sldId id="687" r:id="rId9"/>
    <p:sldId id="693" r:id="rId10"/>
    <p:sldId id="691" r:id="rId11"/>
    <p:sldId id="689" r:id="rId12"/>
    <p:sldId id="661" r:id="rId13"/>
    <p:sldId id="680" r:id="rId14"/>
    <p:sldId id="686" r:id="rId15"/>
    <p:sldId id="681" r:id="rId16"/>
    <p:sldId id="682" r:id="rId17"/>
    <p:sldId id="683" r:id="rId18"/>
    <p:sldId id="663" r:id="rId19"/>
    <p:sldId id="685" r:id="rId20"/>
    <p:sldId id="671" r:id="rId21"/>
    <p:sldId id="694" r:id="rId22"/>
    <p:sldId id="674" r:id="rId23"/>
    <p:sldId id="678" r:id="rId24"/>
    <p:sldId id="676" r:id="rId25"/>
    <p:sldId id="679" r:id="rId26"/>
    <p:sldId id="695" r:id="rId27"/>
    <p:sldId id="479" r:id="rId28"/>
    <p:sldId id="532" r:id="rId29"/>
    <p:sldId id="684" r:id="rId30"/>
  </p:sldIdLst>
  <p:sldSz cx="9144000" cy="6858000" type="screen4x3"/>
  <p:notesSz cx="6858000" cy="9144000"/>
  <p:custDataLst>
    <p:tags r:id="rId33"/>
  </p:custDataLst>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EF90AB7A-704A-4510-A773-DDF54B07325B}">
          <p14:sldIdLst>
            <p14:sldId id="275"/>
            <p14:sldId id="515"/>
            <p14:sldId id="696"/>
            <p14:sldId id="692"/>
            <p14:sldId id="687"/>
            <p14:sldId id="693"/>
            <p14:sldId id="691"/>
            <p14:sldId id="689"/>
            <p14:sldId id="661"/>
            <p14:sldId id="680"/>
            <p14:sldId id="686"/>
            <p14:sldId id="681"/>
            <p14:sldId id="682"/>
            <p14:sldId id="683"/>
            <p14:sldId id="663"/>
            <p14:sldId id="685"/>
            <p14:sldId id="671"/>
            <p14:sldId id="694"/>
            <p14:sldId id="674"/>
            <p14:sldId id="678"/>
            <p14:sldId id="676"/>
            <p14:sldId id="679"/>
            <p14:sldId id="695"/>
            <p14:sldId id="479"/>
            <p14:sldId id="532"/>
            <p14:sldId id="684"/>
          </p14:sldIdLst>
        </p14:section>
      </p14:sectionLst>
    </p:ext>
    <p:ext uri="{EFAFB233-063F-42B5-8137-9DF3F51BA10A}">
      <p15:sldGuideLst xmlns:p15="http://schemas.microsoft.com/office/powerpoint/2012/main">
        <p15:guide id="1" orient="horz" pos="1094" userDrawn="1">
          <p15:clr>
            <a:srgbClr val="A4A3A4"/>
          </p15:clr>
        </p15:guide>
        <p15:guide id="2" pos="50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1300"/>
    <a:srgbClr val="0A296C"/>
    <a:srgbClr val="A38A00"/>
    <a:srgbClr val="1144B7"/>
    <a:srgbClr val="FFF8CD"/>
    <a:srgbClr val="2E6EBC"/>
    <a:srgbClr val="CDDCF0"/>
    <a:srgbClr val="4D4D4D"/>
    <a:srgbClr val="DDD9C3"/>
    <a:srgbClr val="F5E3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A7E690-5970-4D85-9B57-58FD107DF36D}" v="1" dt="2026-10-01T16:46:57.296"/>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ittlere Formatvorlag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09" autoAdjust="0"/>
    <p:restoredTop sz="95407" autoAdjust="0"/>
  </p:normalViewPr>
  <p:slideViewPr>
    <p:cSldViewPr snapToObjects="1" showGuides="1">
      <p:cViewPr varScale="1">
        <p:scale>
          <a:sx n="78" d="100"/>
          <a:sy n="78" d="100"/>
        </p:scale>
        <p:origin x="1661" y="72"/>
      </p:cViewPr>
      <p:guideLst>
        <p:guide orient="horz" pos="1094"/>
        <p:guide pos="5012"/>
      </p:guideLst>
    </p:cSldViewPr>
  </p:slideViewPr>
  <p:notesTextViewPr>
    <p:cViewPr>
      <p:scale>
        <a:sx n="100" d="100"/>
        <a:sy n="100" d="100"/>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Fößel" userId="befe0aea-fbbf-412c-aa6a-fc6152bb18dc" providerId="ADAL" clId="{BCD78AB9-DBE8-47A0-A972-727C68541123}"/>
    <pc:docChg chg="undo redo custSel addSld delSld modSld sldOrd delMainMaster modMainMaster modSection">
      <pc:chgData name="Thomas Fößel" userId="befe0aea-fbbf-412c-aa6a-fc6152bb18dc" providerId="ADAL" clId="{BCD78AB9-DBE8-47A0-A972-727C68541123}" dt="2026-10-01T16:47:24.239" v="5034" actId="47"/>
      <pc:docMkLst>
        <pc:docMk/>
      </pc:docMkLst>
      <pc:sldChg chg="modSp mod">
        <pc:chgData name="Thomas Fößel" userId="befe0aea-fbbf-412c-aa6a-fc6152bb18dc" providerId="ADAL" clId="{BCD78AB9-DBE8-47A0-A972-727C68541123}" dt="2026-09-28T11:35:06.137" v="4947" actId="2711"/>
        <pc:sldMkLst>
          <pc:docMk/>
          <pc:sldMk cId="216190697" sldId="275"/>
        </pc:sldMkLst>
        <pc:spChg chg="mod">
          <ac:chgData name="Thomas Fößel" userId="befe0aea-fbbf-412c-aa6a-fc6152bb18dc" providerId="ADAL" clId="{BCD78AB9-DBE8-47A0-A972-727C68541123}" dt="2026-09-28T11:34:58.707" v="4946" actId="2711"/>
          <ac:spMkLst>
            <pc:docMk/>
            <pc:sldMk cId="216190697" sldId="275"/>
            <ac:spMk id="6" creationId="{00000000-0000-0000-0000-000000000000}"/>
          </ac:spMkLst>
        </pc:spChg>
        <pc:spChg chg="mod">
          <ac:chgData name="Thomas Fößel" userId="befe0aea-fbbf-412c-aa6a-fc6152bb18dc" providerId="ADAL" clId="{BCD78AB9-DBE8-47A0-A972-727C68541123}" dt="2026-09-28T11:35:06.137" v="4947" actId="2711"/>
          <ac:spMkLst>
            <pc:docMk/>
            <pc:sldMk cId="216190697" sldId="275"/>
            <ac:spMk id="7" creationId="{00000000-0000-0000-0000-000000000000}"/>
          </ac:spMkLst>
        </pc:spChg>
      </pc:sldChg>
      <pc:sldChg chg="add del ord">
        <pc:chgData name="Thomas Fößel" userId="befe0aea-fbbf-412c-aa6a-fc6152bb18dc" providerId="ADAL" clId="{BCD78AB9-DBE8-47A0-A972-727C68541123}" dt="2026-09-28T10:37:22.978" v="4572"/>
        <pc:sldMkLst>
          <pc:docMk/>
          <pc:sldMk cId="822902878" sldId="479"/>
        </pc:sldMkLst>
      </pc:sldChg>
      <pc:sldChg chg="modSp add mod ord">
        <pc:chgData name="Thomas Fößel" userId="befe0aea-fbbf-412c-aa6a-fc6152bb18dc" providerId="ADAL" clId="{BCD78AB9-DBE8-47A0-A972-727C68541123}" dt="2026-09-28T10:42:25.559" v="4837" actId="20577"/>
        <pc:sldMkLst>
          <pc:docMk/>
          <pc:sldMk cId="2949220845" sldId="515"/>
        </pc:sldMkLst>
        <pc:spChg chg="mod">
          <ac:chgData name="Thomas Fößel" userId="befe0aea-fbbf-412c-aa6a-fc6152bb18dc" providerId="ADAL" clId="{BCD78AB9-DBE8-47A0-A972-727C68541123}" dt="2026-09-28T10:42:25.559" v="4837" actId="20577"/>
          <ac:spMkLst>
            <pc:docMk/>
            <pc:sldMk cId="2949220845" sldId="515"/>
            <ac:spMk id="2" creationId="{33553836-BF24-5044-BD71-48F7C4ADA12B}"/>
          </ac:spMkLst>
        </pc:spChg>
      </pc:sldChg>
      <pc:sldChg chg="add del">
        <pc:chgData name="Thomas Fößel" userId="befe0aea-fbbf-412c-aa6a-fc6152bb18dc" providerId="ADAL" clId="{BCD78AB9-DBE8-47A0-A972-727C68541123}" dt="2026-09-10T09:58:29.394" v="1624" actId="47"/>
        <pc:sldMkLst>
          <pc:docMk/>
          <pc:sldMk cId="366052661" sldId="532"/>
        </pc:sldMkLst>
      </pc:sldChg>
      <pc:sldChg chg="addSp delSp modSp mod ord modShow">
        <pc:chgData name="Thomas Fößel" userId="befe0aea-fbbf-412c-aa6a-fc6152bb18dc" providerId="ADAL" clId="{BCD78AB9-DBE8-47A0-A972-727C68541123}" dt="2026-09-28T10:18:39.268" v="4243" actId="207"/>
        <pc:sldMkLst>
          <pc:docMk/>
          <pc:sldMk cId="2934160031" sldId="661"/>
        </pc:sldMkLst>
        <pc:spChg chg="add mod">
          <ac:chgData name="Thomas Fößel" userId="befe0aea-fbbf-412c-aa6a-fc6152bb18dc" providerId="ADAL" clId="{BCD78AB9-DBE8-47A0-A972-727C68541123}" dt="2026-09-28T10:18:39.268" v="4243" actId="207"/>
          <ac:spMkLst>
            <pc:docMk/>
            <pc:sldMk cId="2934160031" sldId="661"/>
            <ac:spMk id="7" creationId="{E0573CB3-C979-95A6-0825-8B2F4C9526BF}"/>
          </ac:spMkLst>
        </pc:spChg>
      </pc:sldChg>
      <pc:sldChg chg="addSp delSp modSp add mod modShow">
        <pc:chgData name="Thomas Fößel" userId="befe0aea-fbbf-412c-aa6a-fc6152bb18dc" providerId="ADAL" clId="{BCD78AB9-DBE8-47A0-A972-727C68541123}" dt="2026-10-01T16:46:57.296" v="5033" actId="5793"/>
        <pc:sldMkLst>
          <pc:docMk/>
          <pc:sldMk cId="958314238" sldId="663"/>
        </pc:sldMkLst>
        <pc:spChg chg="add mod">
          <ac:chgData name="Thomas Fößel" userId="befe0aea-fbbf-412c-aa6a-fc6152bb18dc" providerId="ADAL" clId="{BCD78AB9-DBE8-47A0-A972-727C68541123}" dt="2026-09-28T10:48:25.489" v="4893" actId="20577"/>
          <ac:spMkLst>
            <pc:docMk/>
            <pc:sldMk cId="958314238" sldId="663"/>
            <ac:spMk id="8" creationId="{F3706FED-789A-C99E-8A94-47D956D8A551}"/>
          </ac:spMkLst>
        </pc:spChg>
        <pc:graphicFrameChg chg="add mod modGraphic">
          <ac:chgData name="Thomas Fößel" userId="befe0aea-fbbf-412c-aa6a-fc6152bb18dc" providerId="ADAL" clId="{BCD78AB9-DBE8-47A0-A972-727C68541123}" dt="2026-10-01T16:46:57.296" v="5033" actId="5793"/>
          <ac:graphicFrameMkLst>
            <pc:docMk/>
            <pc:sldMk cId="958314238" sldId="663"/>
            <ac:graphicFrameMk id="7" creationId="{6086A3A2-62FA-6ABD-FFDE-8D91F38171BC}"/>
          </ac:graphicFrameMkLst>
        </pc:graphicFrameChg>
      </pc:sldChg>
      <pc:sldChg chg="addSp delSp modSp add mod ord modShow">
        <pc:chgData name="Thomas Fößel" userId="befe0aea-fbbf-412c-aa6a-fc6152bb18dc" providerId="ADAL" clId="{BCD78AB9-DBE8-47A0-A972-727C68541123}" dt="2026-09-28T10:30:59.941" v="4505" actId="6549"/>
        <pc:sldMkLst>
          <pc:docMk/>
          <pc:sldMk cId="2443465204" sldId="671"/>
        </pc:sldMkLst>
        <pc:spChg chg="mod">
          <ac:chgData name="Thomas Fößel" userId="befe0aea-fbbf-412c-aa6a-fc6152bb18dc" providerId="ADAL" clId="{BCD78AB9-DBE8-47A0-A972-727C68541123}" dt="2026-09-09T16:34:26.507" v="1251" actId="1076"/>
          <ac:spMkLst>
            <pc:docMk/>
            <pc:sldMk cId="2443465204" sldId="671"/>
            <ac:spMk id="3" creationId="{675BCACE-CAFD-2A3A-857D-3C543CB7A9F9}"/>
          </ac:spMkLst>
        </pc:spChg>
        <pc:spChg chg="add mod">
          <ac:chgData name="Thomas Fößel" userId="befe0aea-fbbf-412c-aa6a-fc6152bb18dc" providerId="ADAL" clId="{BCD78AB9-DBE8-47A0-A972-727C68541123}" dt="2026-09-09T16:34:23.376" v="1250" actId="255"/>
          <ac:spMkLst>
            <pc:docMk/>
            <pc:sldMk cId="2443465204" sldId="671"/>
            <ac:spMk id="6" creationId="{8CBFB303-336D-CE5A-02FE-38C9FAE8E6A6}"/>
          </ac:spMkLst>
        </pc:spChg>
        <pc:spChg chg="mod">
          <ac:chgData name="Thomas Fößel" userId="befe0aea-fbbf-412c-aa6a-fc6152bb18dc" providerId="ADAL" clId="{BCD78AB9-DBE8-47A0-A972-727C68541123}" dt="2026-09-28T10:30:59.941" v="4505" actId="6549"/>
          <ac:spMkLst>
            <pc:docMk/>
            <pc:sldMk cId="2443465204" sldId="671"/>
            <ac:spMk id="8" creationId="{AEA95E9F-C0DA-401C-D720-F3D1229DB0F5}"/>
          </ac:spMkLst>
        </pc:spChg>
      </pc:sldChg>
      <pc:sldChg chg="addSp delSp modSp add del mod ord">
        <pc:chgData name="Thomas Fößel" userId="befe0aea-fbbf-412c-aa6a-fc6152bb18dc" providerId="ADAL" clId="{BCD78AB9-DBE8-47A0-A972-727C68541123}" dt="2026-10-01T16:47:24.239" v="5034" actId="47"/>
        <pc:sldMkLst>
          <pc:docMk/>
          <pc:sldMk cId="3854950454" sldId="673"/>
        </pc:sldMkLst>
        <pc:spChg chg="mod">
          <ac:chgData name="Thomas Fößel" userId="befe0aea-fbbf-412c-aa6a-fc6152bb18dc" providerId="ADAL" clId="{BCD78AB9-DBE8-47A0-A972-727C68541123}" dt="2026-09-10T10:05:08.924" v="1690" actId="20577"/>
          <ac:spMkLst>
            <pc:docMk/>
            <pc:sldMk cId="3854950454" sldId="673"/>
            <ac:spMk id="7" creationId="{96B526ED-8711-7CF8-0D7D-971A79DA8E0A}"/>
          </ac:spMkLst>
        </pc:spChg>
      </pc:sldChg>
      <pc:sldChg chg="addSp delSp modSp add mod">
        <pc:chgData name="Thomas Fößel" userId="befe0aea-fbbf-412c-aa6a-fc6152bb18dc" providerId="ADAL" clId="{BCD78AB9-DBE8-47A0-A972-727C68541123}" dt="2026-09-28T10:32:23.574" v="4523" actId="6549"/>
        <pc:sldMkLst>
          <pc:docMk/>
          <pc:sldMk cId="3665588896" sldId="674"/>
        </pc:sldMkLst>
        <pc:spChg chg="add mod">
          <ac:chgData name="Thomas Fößel" userId="befe0aea-fbbf-412c-aa6a-fc6152bb18dc" providerId="ADAL" clId="{BCD78AB9-DBE8-47A0-A972-727C68541123}" dt="2026-09-28T10:32:23.574" v="4523" actId="6549"/>
          <ac:spMkLst>
            <pc:docMk/>
            <pc:sldMk cId="3665588896" sldId="674"/>
            <ac:spMk id="8" creationId="{919F342E-9A38-AFB3-43D4-1C59B14F22F2}"/>
          </ac:spMkLst>
        </pc:spChg>
        <pc:graphicFrameChg chg="mod topLvl">
          <ac:chgData name="Thomas Fößel" userId="befe0aea-fbbf-412c-aa6a-fc6152bb18dc" providerId="ADAL" clId="{BCD78AB9-DBE8-47A0-A972-727C68541123}" dt="2026-09-28T10:32:04.226" v="4519" actId="1076"/>
          <ac:graphicFrameMkLst>
            <pc:docMk/>
            <pc:sldMk cId="3665588896" sldId="674"/>
            <ac:graphicFrameMk id="11" creationId="{C6033FD9-A0E7-7F3D-0B58-F97612C30BEC}"/>
          </ac:graphicFrameMkLst>
        </pc:graphicFrameChg>
      </pc:sldChg>
      <pc:sldChg chg="addSp modSp add mod">
        <pc:chgData name="Thomas Fößel" userId="befe0aea-fbbf-412c-aa6a-fc6152bb18dc" providerId="ADAL" clId="{BCD78AB9-DBE8-47A0-A972-727C68541123}" dt="2026-09-28T10:34:25.375" v="4553" actId="1076"/>
        <pc:sldMkLst>
          <pc:docMk/>
          <pc:sldMk cId="3238602642" sldId="676"/>
        </pc:sldMkLst>
        <pc:spChg chg="add mod">
          <ac:chgData name="Thomas Fößel" userId="befe0aea-fbbf-412c-aa6a-fc6152bb18dc" providerId="ADAL" clId="{BCD78AB9-DBE8-47A0-A972-727C68541123}" dt="2026-09-28T10:34:13.152" v="4550" actId="255"/>
          <ac:spMkLst>
            <pc:docMk/>
            <pc:sldMk cId="3238602642" sldId="676"/>
            <ac:spMk id="6" creationId="{BCEA811B-6FF4-8ACA-E2E3-2560DAF63371}"/>
          </ac:spMkLst>
        </pc:spChg>
        <pc:grpChg chg="add mod">
          <ac:chgData name="Thomas Fößel" userId="befe0aea-fbbf-412c-aa6a-fc6152bb18dc" providerId="ADAL" clId="{BCD78AB9-DBE8-47A0-A972-727C68541123}" dt="2026-09-28T10:34:25.375" v="4553" actId="1076"/>
          <ac:grpSpMkLst>
            <pc:docMk/>
            <pc:sldMk cId="3238602642" sldId="676"/>
            <ac:grpSpMk id="7" creationId="{D3923F58-8193-D0CE-C698-928A70ED39E2}"/>
          </ac:grpSpMkLst>
        </pc:grpChg>
        <pc:graphicFrameChg chg="mod">
          <ac:chgData name="Thomas Fößel" userId="befe0aea-fbbf-412c-aa6a-fc6152bb18dc" providerId="ADAL" clId="{BCD78AB9-DBE8-47A0-A972-727C68541123}" dt="2026-09-10T09:56:43.633" v="1586"/>
          <ac:graphicFrameMkLst>
            <pc:docMk/>
            <pc:sldMk cId="3238602642" sldId="676"/>
            <ac:graphicFrameMk id="9" creationId="{FA5DB455-3875-A2A9-6949-D39686BD451B}"/>
          </ac:graphicFrameMkLst>
        </pc:graphicFrameChg>
        <pc:picChg chg="mod">
          <ac:chgData name="Thomas Fößel" userId="befe0aea-fbbf-412c-aa6a-fc6152bb18dc" providerId="ADAL" clId="{BCD78AB9-DBE8-47A0-A972-727C68541123}" dt="2026-09-10T09:56:43.633" v="1586"/>
          <ac:picMkLst>
            <pc:docMk/>
            <pc:sldMk cId="3238602642" sldId="676"/>
            <ac:picMk id="8" creationId="{A568A832-4BA2-523C-10F1-289FFDD94FC4}"/>
          </ac:picMkLst>
        </pc:picChg>
      </pc:sldChg>
      <pc:sldChg chg="addSp modSp add mod">
        <pc:chgData name="Thomas Fößel" userId="befe0aea-fbbf-412c-aa6a-fc6152bb18dc" providerId="ADAL" clId="{BCD78AB9-DBE8-47A0-A972-727C68541123}" dt="2026-09-28T10:52:09.257" v="4911" actId="113"/>
        <pc:sldMkLst>
          <pc:docMk/>
          <pc:sldMk cId="4108062237" sldId="678"/>
        </pc:sldMkLst>
        <pc:spChg chg="add mod">
          <ac:chgData name="Thomas Fößel" userId="befe0aea-fbbf-412c-aa6a-fc6152bb18dc" providerId="ADAL" clId="{BCD78AB9-DBE8-47A0-A972-727C68541123}" dt="2026-09-28T10:52:09.257" v="4911" actId="113"/>
          <ac:spMkLst>
            <pc:docMk/>
            <pc:sldMk cId="4108062237" sldId="678"/>
            <ac:spMk id="9" creationId="{7DA63CC2-D592-7D11-FCDB-FC27C9B0AC96}"/>
          </ac:spMkLst>
        </pc:spChg>
        <pc:grpChg chg="add mod">
          <ac:chgData name="Thomas Fößel" userId="befe0aea-fbbf-412c-aa6a-fc6152bb18dc" providerId="ADAL" clId="{BCD78AB9-DBE8-47A0-A972-727C68541123}" dt="2026-09-10T09:54:43.069" v="1571"/>
          <ac:grpSpMkLst>
            <pc:docMk/>
            <pc:sldMk cId="4108062237" sldId="678"/>
            <ac:grpSpMk id="4" creationId="{E8DC81C6-6F54-DA7D-006D-28052B94C439}"/>
          </ac:grpSpMkLst>
        </pc:grpChg>
        <pc:graphicFrameChg chg="mod modGraphic">
          <ac:chgData name="Thomas Fößel" userId="befe0aea-fbbf-412c-aa6a-fc6152bb18dc" providerId="ADAL" clId="{BCD78AB9-DBE8-47A0-A972-727C68541123}" dt="2026-09-10T09:55:25.620" v="1574" actId="207"/>
          <ac:graphicFrameMkLst>
            <pc:docMk/>
            <pc:sldMk cId="4108062237" sldId="678"/>
            <ac:graphicFrameMk id="7" creationId="{31457BB6-E361-1C7E-B767-611FB835D02F}"/>
          </ac:graphicFrameMkLst>
        </pc:graphicFrameChg>
        <pc:picChg chg="mod">
          <ac:chgData name="Thomas Fößel" userId="befe0aea-fbbf-412c-aa6a-fc6152bb18dc" providerId="ADAL" clId="{BCD78AB9-DBE8-47A0-A972-727C68541123}" dt="2026-09-10T09:54:43.069" v="1571"/>
          <ac:picMkLst>
            <pc:docMk/>
            <pc:sldMk cId="4108062237" sldId="678"/>
            <ac:picMk id="6" creationId="{12AB0ED7-4C29-8368-88C2-B761FDB59155}"/>
          </ac:picMkLst>
        </pc:picChg>
      </pc:sldChg>
      <pc:sldChg chg="addSp delSp modSp add mod">
        <pc:chgData name="Thomas Fößel" userId="befe0aea-fbbf-412c-aa6a-fc6152bb18dc" providerId="ADAL" clId="{BCD78AB9-DBE8-47A0-A972-727C68541123}" dt="2026-09-28T10:53:01.065" v="4945" actId="20577"/>
        <pc:sldMkLst>
          <pc:docMk/>
          <pc:sldMk cId="449823206" sldId="679"/>
        </pc:sldMkLst>
        <pc:spChg chg="add mod">
          <ac:chgData name="Thomas Fößel" userId="befe0aea-fbbf-412c-aa6a-fc6152bb18dc" providerId="ADAL" clId="{BCD78AB9-DBE8-47A0-A972-727C68541123}" dt="2026-09-28T10:53:01.065" v="4945" actId="20577"/>
          <ac:spMkLst>
            <pc:docMk/>
            <pc:sldMk cId="449823206" sldId="679"/>
            <ac:spMk id="6" creationId="{473C7CD2-9B2C-C673-C6F8-66DE31291874}"/>
          </ac:spMkLst>
        </pc:spChg>
        <pc:grpChg chg="add mod">
          <ac:chgData name="Thomas Fößel" userId="befe0aea-fbbf-412c-aa6a-fc6152bb18dc" providerId="ADAL" clId="{BCD78AB9-DBE8-47A0-A972-727C68541123}" dt="2026-09-28T10:35:29.038" v="4567" actId="1076"/>
          <ac:grpSpMkLst>
            <pc:docMk/>
            <pc:sldMk cId="449823206" sldId="679"/>
            <ac:grpSpMk id="9" creationId="{07857CF9-104A-A91A-D6CA-B89F4342F5F2}"/>
          </ac:grpSpMkLst>
        </pc:grpChg>
        <pc:graphicFrameChg chg="mod">
          <ac:chgData name="Thomas Fößel" userId="befe0aea-fbbf-412c-aa6a-fc6152bb18dc" providerId="ADAL" clId="{BCD78AB9-DBE8-47A0-A972-727C68541123}" dt="2026-09-10T09:57:22.136" v="1595"/>
          <ac:graphicFrameMkLst>
            <pc:docMk/>
            <pc:sldMk cId="449823206" sldId="679"/>
            <ac:graphicFrameMk id="11" creationId="{2744EDD3-9D0C-BC89-8FB6-D461484D9304}"/>
          </ac:graphicFrameMkLst>
        </pc:graphicFrameChg>
        <pc:picChg chg="mod">
          <ac:chgData name="Thomas Fößel" userId="befe0aea-fbbf-412c-aa6a-fc6152bb18dc" providerId="ADAL" clId="{BCD78AB9-DBE8-47A0-A972-727C68541123}" dt="2026-09-10T09:57:22.136" v="1595"/>
          <ac:picMkLst>
            <pc:docMk/>
            <pc:sldMk cId="449823206" sldId="679"/>
            <ac:picMk id="10" creationId="{55D585E5-AD7B-0A6B-1CE5-E7349DEB8FCE}"/>
          </ac:picMkLst>
        </pc:picChg>
      </pc:sldChg>
      <pc:sldChg chg="addSp delSp modSp add mod">
        <pc:chgData name="Thomas Fößel" userId="befe0aea-fbbf-412c-aa6a-fc6152bb18dc" providerId="ADAL" clId="{BCD78AB9-DBE8-47A0-A972-727C68541123}" dt="2026-09-28T10:19:19.963" v="4263" actId="20577"/>
        <pc:sldMkLst>
          <pc:docMk/>
          <pc:sldMk cId="4127567928" sldId="680"/>
        </pc:sldMkLst>
        <pc:spChg chg="add mod">
          <ac:chgData name="Thomas Fößel" userId="befe0aea-fbbf-412c-aa6a-fc6152bb18dc" providerId="ADAL" clId="{BCD78AB9-DBE8-47A0-A972-727C68541123}" dt="2026-09-16T08:44:48.835" v="2215" actId="20577"/>
          <ac:spMkLst>
            <pc:docMk/>
            <pc:sldMk cId="4127567928" sldId="680"/>
            <ac:spMk id="9" creationId="{6DA253FD-73E7-F4EA-30BC-F9B9D2E58D56}"/>
          </ac:spMkLst>
        </pc:spChg>
        <pc:graphicFrameChg chg="mod modGraphic">
          <ac:chgData name="Thomas Fößel" userId="befe0aea-fbbf-412c-aa6a-fc6152bb18dc" providerId="ADAL" clId="{BCD78AB9-DBE8-47A0-A972-727C68541123}" dt="2026-09-28T10:19:19.963" v="4263" actId="20577"/>
          <ac:graphicFrameMkLst>
            <pc:docMk/>
            <pc:sldMk cId="4127567928" sldId="680"/>
            <ac:graphicFrameMk id="4" creationId="{5394B890-9982-66E3-4B1F-702210302F8F}"/>
          </ac:graphicFrameMkLst>
        </pc:graphicFrameChg>
      </pc:sldChg>
      <pc:sldChg chg="addSp modSp add mod">
        <pc:chgData name="Thomas Fößel" userId="befe0aea-fbbf-412c-aa6a-fc6152bb18dc" providerId="ADAL" clId="{BCD78AB9-DBE8-47A0-A972-727C68541123}" dt="2026-09-28T10:47:04.239" v="4861" actId="20577"/>
        <pc:sldMkLst>
          <pc:docMk/>
          <pc:sldMk cId="790259752" sldId="681"/>
        </pc:sldMkLst>
        <pc:graphicFrameChg chg="modGraphic">
          <ac:chgData name="Thomas Fößel" userId="befe0aea-fbbf-412c-aa6a-fc6152bb18dc" providerId="ADAL" clId="{BCD78AB9-DBE8-47A0-A972-727C68541123}" dt="2026-09-28T10:47:04.239" v="4861" actId="20577"/>
          <ac:graphicFrameMkLst>
            <pc:docMk/>
            <pc:sldMk cId="790259752" sldId="681"/>
            <ac:graphicFrameMk id="4" creationId="{0E42CC61-0B15-B4B2-BDC2-7240A380BB79}"/>
          </ac:graphicFrameMkLst>
        </pc:graphicFrameChg>
        <pc:graphicFrameChg chg="add mod">
          <ac:chgData name="Thomas Fößel" userId="befe0aea-fbbf-412c-aa6a-fc6152bb18dc" providerId="ADAL" clId="{BCD78AB9-DBE8-47A0-A972-727C68541123}" dt="2026-09-28T10:20:39.954" v="4271" actId="313"/>
          <ac:graphicFrameMkLst>
            <pc:docMk/>
            <pc:sldMk cId="790259752" sldId="681"/>
            <ac:graphicFrameMk id="8" creationId="{6D7AE68A-7697-5FE1-F793-F07C2CA827E3}"/>
          </ac:graphicFrameMkLst>
        </pc:graphicFrameChg>
      </pc:sldChg>
      <pc:sldChg chg="addSp modSp add mod">
        <pc:chgData name="Thomas Fößel" userId="befe0aea-fbbf-412c-aa6a-fc6152bb18dc" providerId="ADAL" clId="{BCD78AB9-DBE8-47A0-A972-727C68541123}" dt="2026-09-28T10:47:35.062" v="4884" actId="20577"/>
        <pc:sldMkLst>
          <pc:docMk/>
          <pc:sldMk cId="3587669044" sldId="682"/>
        </pc:sldMkLst>
        <pc:spChg chg="mod">
          <ac:chgData name="Thomas Fößel" userId="befe0aea-fbbf-412c-aa6a-fc6152bb18dc" providerId="ADAL" clId="{BCD78AB9-DBE8-47A0-A972-727C68541123}" dt="2026-09-10T10:09:41.697" v="1827" actId="20577"/>
          <ac:spMkLst>
            <pc:docMk/>
            <pc:sldMk cId="3587669044" sldId="682"/>
            <ac:spMk id="6" creationId="{89CB208E-F0A4-D6F0-F33D-D144B1107828}"/>
          </ac:spMkLst>
        </pc:spChg>
        <pc:graphicFrameChg chg="modGraphic">
          <ac:chgData name="Thomas Fößel" userId="befe0aea-fbbf-412c-aa6a-fc6152bb18dc" providerId="ADAL" clId="{BCD78AB9-DBE8-47A0-A972-727C68541123}" dt="2026-09-28T10:47:35.062" v="4884" actId="20577"/>
          <ac:graphicFrameMkLst>
            <pc:docMk/>
            <pc:sldMk cId="3587669044" sldId="682"/>
            <ac:graphicFrameMk id="4" creationId="{C11992D4-CC3A-99BB-0AB4-FD72BE678DF6}"/>
          </ac:graphicFrameMkLst>
        </pc:graphicFrameChg>
        <pc:graphicFrameChg chg="add mod">
          <ac:chgData name="Thomas Fößel" userId="befe0aea-fbbf-412c-aa6a-fc6152bb18dc" providerId="ADAL" clId="{BCD78AB9-DBE8-47A0-A972-727C68541123}" dt="2026-09-28T10:20:47.133" v="4272" actId="313"/>
          <ac:graphicFrameMkLst>
            <pc:docMk/>
            <pc:sldMk cId="3587669044" sldId="682"/>
            <ac:graphicFrameMk id="8" creationId="{926214FA-55B2-B979-C31C-7B4A87383003}"/>
          </ac:graphicFrameMkLst>
        </pc:graphicFrameChg>
      </pc:sldChg>
      <pc:sldChg chg="modSp add mod">
        <pc:chgData name="Thomas Fößel" userId="befe0aea-fbbf-412c-aa6a-fc6152bb18dc" providerId="ADAL" clId="{BCD78AB9-DBE8-47A0-A972-727C68541123}" dt="2026-09-28T10:25:26.280" v="4417" actId="20577"/>
        <pc:sldMkLst>
          <pc:docMk/>
          <pc:sldMk cId="2297819644" sldId="683"/>
        </pc:sldMkLst>
        <pc:spChg chg="mod">
          <ac:chgData name="Thomas Fößel" userId="befe0aea-fbbf-412c-aa6a-fc6152bb18dc" providerId="ADAL" clId="{BCD78AB9-DBE8-47A0-A972-727C68541123}" dt="2026-09-10T10:24:39.181" v="1909" actId="20577"/>
          <ac:spMkLst>
            <pc:docMk/>
            <pc:sldMk cId="2297819644" sldId="683"/>
            <ac:spMk id="6" creationId="{C198D4DA-094E-3DF8-A23B-78AD66D048D7}"/>
          </ac:spMkLst>
        </pc:spChg>
        <pc:graphicFrameChg chg="modGraphic">
          <ac:chgData name="Thomas Fößel" userId="befe0aea-fbbf-412c-aa6a-fc6152bb18dc" providerId="ADAL" clId="{BCD78AB9-DBE8-47A0-A972-727C68541123}" dt="2026-09-28T10:25:26.280" v="4417" actId="20577"/>
          <ac:graphicFrameMkLst>
            <pc:docMk/>
            <pc:sldMk cId="2297819644" sldId="683"/>
            <ac:graphicFrameMk id="4" creationId="{869AC285-88B1-1086-7410-6BD28274D10F}"/>
          </ac:graphicFrameMkLst>
        </pc:graphicFrameChg>
        <pc:graphicFrameChg chg="mod">
          <ac:chgData name="Thomas Fößel" userId="befe0aea-fbbf-412c-aa6a-fc6152bb18dc" providerId="ADAL" clId="{BCD78AB9-DBE8-47A0-A972-727C68541123}" dt="2026-09-28T10:20:57.871" v="4273" actId="313"/>
          <ac:graphicFrameMkLst>
            <pc:docMk/>
            <pc:sldMk cId="2297819644" sldId="683"/>
            <ac:graphicFrameMk id="8" creationId="{0E4EDA4B-DAD2-6688-3153-1B997B6BB7E3}"/>
          </ac:graphicFrameMkLst>
        </pc:graphicFrameChg>
      </pc:sldChg>
      <pc:sldChg chg="addSp delSp modSp add mod">
        <pc:chgData name="Thomas Fößel" userId="befe0aea-fbbf-412c-aa6a-fc6152bb18dc" providerId="ADAL" clId="{BCD78AB9-DBE8-47A0-A972-727C68541123}" dt="2026-09-10T10:28:34.414" v="2014" actId="14100"/>
        <pc:sldMkLst>
          <pc:docMk/>
          <pc:sldMk cId="181007613" sldId="684"/>
        </pc:sldMkLst>
        <pc:picChg chg="add mod">
          <ac:chgData name="Thomas Fößel" userId="befe0aea-fbbf-412c-aa6a-fc6152bb18dc" providerId="ADAL" clId="{BCD78AB9-DBE8-47A0-A972-727C68541123}" dt="2026-09-10T10:28:34.414" v="2014" actId="14100"/>
          <ac:picMkLst>
            <pc:docMk/>
            <pc:sldMk cId="181007613" sldId="684"/>
            <ac:picMk id="11" creationId="{1ABA311C-0156-AF09-8EFC-9F08C6D6D0BD}"/>
          </ac:picMkLst>
        </pc:picChg>
      </pc:sldChg>
      <pc:sldChg chg="addSp delSp modSp add mod">
        <pc:chgData name="Thomas Fößel" userId="befe0aea-fbbf-412c-aa6a-fc6152bb18dc" providerId="ADAL" clId="{BCD78AB9-DBE8-47A0-A972-727C68541123}" dt="2026-09-28T10:48:45.257" v="4896" actId="20577"/>
        <pc:sldMkLst>
          <pc:docMk/>
          <pc:sldMk cId="4014658733" sldId="685"/>
        </pc:sldMkLst>
        <pc:spChg chg="mod">
          <ac:chgData name="Thomas Fößel" userId="befe0aea-fbbf-412c-aa6a-fc6152bb18dc" providerId="ADAL" clId="{BCD78AB9-DBE8-47A0-A972-727C68541123}" dt="2026-09-15T16:15:14.693" v="2024" actId="20577"/>
          <ac:spMkLst>
            <pc:docMk/>
            <pc:sldMk cId="4014658733" sldId="685"/>
            <ac:spMk id="8" creationId="{5801C2E4-1BC1-B17B-5CA2-4A5F25CF4AAB}"/>
          </ac:spMkLst>
        </pc:spChg>
        <pc:graphicFrameChg chg="add del mod modGraphic">
          <ac:chgData name="Thomas Fößel" userId="befe0aea-fbbf-412c-aa6a-fc6152bb18dc" providerId="ADAL" clId="{BCD78AB9-DBE8-47A0-A972-727C68541123}" dt="2026-09-28T10:48:45.257" v="4896" actId="20577"/>
          <ac:graphicFrameMkLst>
            <pc:docMk/>
            <pc:sldMk cId="4014658733" sldId="685"/>
            <ac:graphicFrameMk id="7" creationId="{A677DA5F-92D5-9817-5E47-C9A3F3AB97EA}"/>
          </ac:graphicFrameMkLst>
        </pc:graphicFrameChg>
      </pc:sldChg>
      <pc:sldChg chg="addSp delSp modSp add mod">
        <pc:chgData name="Thomas Fößel" userId="befe0aea-fbbf-412c-aa6a-fc6152bb18dc" providerId="ADAL" clId="{BCD78AB9-DBE8-47A0-A972-727C68541123}" dt="2026-09-28T10:46:40.087" v="4859" actId="20577"/>
        <pc:sldMkLst>
          <pc:docMk/>
          <pc:sldMk cId="1360198881" sldId="686"/>
        </pc:sldMkLst>
        <pc:spChg chg="add mod">
          <ac:chgData name="Thomas Fößel" userId="befe0aea-fbbf-412c-aa6a-fc6152bb18dc" providerId="ADAL" clId="{BCD78AB9-DBE8-47A0-A972-727C68541123}" dt="2026-09-28T10:46:40.087" v="4859" actId="20577"/>
          <ac:spMkLst>
            <pc:docMk/>
            <pc:sldMk cId="1360198881" sldId="686"/>
            <ac:spMk id="6" creationId="{C9B56C6B-26C4-F73C-E0F4-A03CFE317DC9}"/>
          </ac:spMkLst>
        </pc:spChg>
        <pc:graphicFrameChg chg="mod">
          <ac:chgData name="Thomas Fößel" userId="befe0aea-fbbf-412c-aa6a-fc6152bb18dc" providerId="ADAL" clId="{BCD78AB9-DBE8-47A0-A972-727C68541123}" dt="2026-09-28T10:22:25.087" v="4278" actId="1076"/>
          <ac:graphicFrameMkLst>
            <pc:docMk/>
            <pc:sldMk cId="1360198881" sldId="686"/>
            <ac:graphicFrameMk id="4" creationId="{2765C9E0-5538-74C6-4810-35A822A8AC25}"/>
          </ac:graphicFrameMkLst>
        </pc:graphicFrameChg>
      </pc:sldChg>
      <pc:sldChg chg="modSp add mod">
        <pc:chgData name="Thomas Fößel" userId="befe0aea-fbbf-412c-aa6a-fc6152bb18dc" providerId="ADAL" clId="{BCD78AB9-DBE8-47A0-A972-727C68541123}" dt="2026-09-28T10:12:58.068" v="4177" actId="20577"/>
        <pc:sldMkLst>
          <pc:docMk/>
          <pc:sldMk cId="1580305602" sldId="687"/>
        </pc:sldMkLst>
        <pc:spChg chg="mod">
          <ac:chgData name="Thomas Fößel" userId="befe0aea-fbbf-412c-aa6a-fc6152bb18dc" providerId="ADAL" clId="{BCD78AB9-DBE8-47A0-A972-727C68541123}" dt="2026-09-28T10:12:58.068" v="4177" actId="20577"/>
          <ac:spMkLst>
            <pc:docMk/>
            <pc:sldMk cId="1580305602" sldId="687"/>
            <ac:spMk id="2" creationId="{7704067E-084B-A1E7-3077-E01F656CD5AC}"/>
          </ac:spMkLst>
        </pc:spChg>
      </pc:sldChg>
      <pc:sldChg chg="addSp modSp add del mod">
        <pc:chgData name="Thomas Fößel" userId="befe0aea-fbbf-412c-aa6a-fc6152bb18dc" providerId="ADAL" clId="{BCD78AB9-DBE8-47A0-A972-727C68541123}" dt="2026-10-01T16:45:28.419" v="4992" actId="47"/>
        <pc:sldMkLst>
          <pc:docMk/>
          <pc:sldMk cId="908610623" sldId="688"/>
        </pc:sldMkLst>
        <pc:spChg chg="mod">
          <ac:chgData name="Thomas Fößel" userId="befe0aea-fbbf-412c-aa6a-fc6152bb18dc" providerId="ADAL" clId="{BCD78AB9-DBE8-47A0-A972-727C68541123}" dt="2026-09-23T18:00:25.096" v="3135" actId="6549"/>
          <ac:spMkLst>
            <pc:docMk/>
            <pc:sldMk cId="908610623" sldId="688"/>
            <ac:spMk id="2" creationId="{53859BEA-D026-BB24-8DD4-78B7496A8B04}"/>
          </ac:spMkLst>
        </pc:spChg>
        <pc:spChg chg="add mod">
          <ac:chgData name="Thomas Fößel" userId="befe0aea-fbbf-412c-aa6a-fc6152bb18dc" providerId="ADAL" clId="{BCD78AB9-DBE8-47A0-A972-727C68541123}" dt="2026-09-28T10:44:53.698" v="4853" actId="12"/>
          <ac:spMkLst>
            <pc:docMk/>
            <pc:sldMk cId="908610623" sldId="688"/>
            <ac:spMk id="3" creationId="{4FCF4C9B-B79B-2BDE-491F-4F3FF68DC6C6}"/>
          </ac:spMkLst>
        </pc:spChg>
      </pc:sldChg>
      <pc:sldChg chg="delSp modSp add mod">
        <pc:chgData name="Thomas Fößel" userId="befe0aea-fbbf-412c-aa6a-fc6152bb18dc" providerId="ADAL" clId="{BCD78AB9-DBE8-47A0-A972-727C68541123}" dt="2026-10-01T16:46:01.535" v="4994" actId="1076"/>
        <pc:sldMkLst>
          <pc:docMk/>
          <pc:sldMk cId="3506707987" sldId="689"/>
        </pc:sldMkLst>
        <pc:spChg chg="mod">
          <ac:chgData name="Thomas Fößel" userId="befe0aea-fbbf-412c-aa6a-fc6152bb18dc" providerId="ADAL" clId="{BCD78AB9-DBE8-47A0-A972-727C68541123}" dt="2026-10-01T16:46:01.535" v="4994" actId="1076"/>
          <ac:spMkLst>
            <pc:docMk/>
            <pc:sldMk cId="3506707987" sldId="689"/>
            <ac:spMk id="3" creationId="{D8FAF84D-E68D-1F9C-0EBE-DA89DA63AB1F}"/>
          </ac:spMkLst>
        </pc:spChg>
      </pc:sldChg>
      <pc:sldChg chg="modSp add del mod">
        <pc:chgData name="Thomas Fößel" userId="befe0aea-fbbf-412c-aa6a-fc6152bb18dc" providerId="ADAL" clId="{BCD78AB9-DBE8-47A0-A972-727C68541123}" dt="2026-10-01T16:44:38.804" v="4975" actId="47"/>
        <pc:sldMkLst>
          <pc:docMk/>
          <pc:sldMk cId="1967373184" sldId="690"/>
        </pc:sldMkLst>
        <pc:spChg chg="mod">
          <ac:chgData name="Thomas Fößel" userId="befe0aea-fbbf-412c-aa6a-fc6152bb18dc" providerId="ADAL" clId="{BCD78AB9-DBE8-47A0-A972-727C68541123}" dt="2026-09-28T10:49:47.364" v="4899" actId="6549"/>
          <ac:spMkLst>
            <pc:docMk/>
            <pc:sldMk cId="1967373184" sldId="690"/>
            <ac:spMk id="2" creationId="{AD1F4763-0FD6-388D-7889-BC8B70BCA28C}"/>
          </ac:spMkLst>
        </pc:spChg>
      </pc:sldChg>
      <pc:sldChg chg="modSp add mod">
        <pc:chgData name="Thomas Fößel" userId="befe0aea-fbbf-412c-aa6a-fc6152bb18dc" providerId="ADAL" clId="{BCD78AB9-DBE8-47A0-A972-727C68541123}" dt="2026-09-28T10:45:44.334" v="4856" actId="5793"/>
        <pc:sldMkLst>
          <pc:docMk/>
          <pc:sldMk cId="282974384" sldId="691"/>
        </pc:sldMkLst>
        <pc:spChg chg="mod">
          <ac:chgData name="Thomas Fößel" userId="befe0aea-fbbf-412c-aa6a-fc6152bb18dc" providerId="ADAL" clId="{BCD78AB9-DBE8-47A0-A972-727C68541123}" dt="2026-09-28T10:45:44.334" v="4856" actId="5793"/>
          <ac:spMkLst>
            <pc:docMk/>
            <pc:sldMk cId="282974384" sldId="691"/>
            <ac:spMk id="3" creationId="{F7EDC491-BD52-DB30-FE63-D67AB71D31D5}"/>
          </ac:spMkLst>
        </pc:spChg>
      </pc:sldChg>
      <pc:sldChg chg="modSp add mod">
        <pc:chgData name="Thomas Fößel" userId="befe0aea-fbbf-412c-aa6a-fc6152bb18dc" providerId="ADAL" clId="{BCD78AB9-DBE8-47A0-A972-727C68541123}" dt="2026-09-28T10:12:09.979" v="4147" actId="20577"/>
        <pc:sldMkLst>
          <pc:docMk/>
          <pc:sldMk cId="2468452420" sldId="692"/>
        </pc:sldMkLst>
        <pc:spChg chg="mod">
          <ac:chgData name="Thomas Fößel" userId="befe0aea-fbbf-412c-aa6a-fc6152bb18dc" providerId="ADAL" clId="{BCD78AB9-DBE8-47A0-A972-727C68541123}" dt="2026-09-28T10:12:09.979" v="4147" actId="20577"/>
          <ac:spMkLst>
            <pc:docMk/>
            <pc:sldMk cId="2468452420" sldId="692"/>
            <ac:spMk id="2" creationId="{4A2A250C-379E-93CC-3BC3-7158DE83CB21}"/>
          </ac:spMkLst>
        </pc:spChg>
      </pc:sldChg>
      <pc:sldChg chg="modSp add mod">
        <pc:chgData name="Thomas Fößel" userId="befe0aea-fbbf-412c-aa6a-fc6152bb18dc" providerId="ADAL" clId="{BCD78AB9-DBE8-47A0-A972-727C68541123}" dt="2026-10-01T16:45:04.063" v="4991" actId="1076"/>
        <pc:sldMkLst>
          <pc:docMk/>
          <pc:sldMk cId="1620268340" sldId="693"/>
        </pc:sldMkLst>
        <pc:spChg chg="mod">
          <ac:chgData name="Thomas Fößel" userId="befe0aea-fbbf-412c-aa6a-fc6152bb18dc" providerId="ADAL" clId="{BCD78AB9-DBE8-47A0-A972-727C68541123}" dt="2026-10-01T16:45:04.063" v="4991" actId="1076"/>
          <ac:spMkLst>
            <pc:docMk/>
            <pc:sldMk cId="1620268340" sldId="693"/>
            <ac:spMk id="2" creationId="{0A1D035A-C959-078F-297A-317A9BA8E04E}"/>
          </ac:spMkLst>
        </pc:spChg>
      </pc:sldChg>
      <pc:sldChg chg="add">
        <pc:chgData name="Thomas Fößel" userId="befe0aea-fbbf-412c-aa6a-fc6152bb18dc" providerId="ADAL" clId="{BCD78AB9-DBE8-47A0-A972-727C68541123}" dt="2026-09-28T10:29:13.147" v="4473" actId="2890"/>
        <pc:sldMkLst>
          <pc:docMk/>
          <pc:sldMk cId="2590131311" sldId="694"/>
        </pc:sldMkLst>
      </pc:sldChg>
      <pc:sldChg chg="delSp modSp add del mod">
        <pc:chgData name="Thomas Fößel" userId="befe0aea-fbbf-412c-aa6a-fc6152bb18dc" providerId="ADAL" clId="{BCD78AB9-DBE8-47A0-A972-727C68541123}" dt="2026-09-28T10:52:45.879" v="4937" actId="207"/>
        <pc:sldMkLst>
          <pc:docMk/>
          <pc:sldMk cId="3488654784" sldId="695"/>
        </pc:sldMkLst>
        <pc:spChg chg="mod">
          <ac:chgData name="Thomas Fößel" userId="befe0aea-fbbf-412c-aa6a-fc6152bb18dc" providerId="ADAL" clId="{BCD78AB9-DBE8-47A0-A972-727C68541123}" dt="2026-09-28T10:52:45.879" v="4937" actId="207"/>
          <ac:spMkLst>
            <pc:docMk/>
            <pc:sldMk cId="3488654784" sldId="695"/>
            <ac:spMk id="5" creationId="{211440E2-F45C-93FD-13B3-A8CA751DA413}"/>
          </ac:spMkLst>
        </pc:spChg>
      </pc:sldChg>
      <pc:sldChg chg="modSp add mod">
        <pc:chgData name="Thomas Fößel" userId="befe0aea-fbbf-412c-aa6a-fc6152bb18dc" providerId="ADAL" clId="{BCD78AB9-DBE8-47A0-A972-727C68541123}" dt="2026-10-01T16:44:11.757" v="4974" actId="20577"/>
        <pc:sldMkLst>
          <pc:docMk/>
          <pc:sldMk cId="1338864173" sldId="696"/>
        </pc:sldMkLst>
        <pc:spChg chg="mod">
          <ac:chgData name="Thomas Fößel" userId="befe0aea-fbbf-412c-aa6a-fc6152bb18dc" providerId="ADAL" clId="{BCD78AB9-DBE8-47A0-A972-727C68541123}" dt="2026-10-01T16:44:11.757" v="4974" actId="20577"/>
          <ac:spMkLst>
            <pc:docMk/>
            <pc:sldMk cId="1338864173" sldId="696"/>
            <ac:spMk id="2" creationId="{AAB336D7-FBDF-E2BC-FA39-23AFC6B964AB}"/>
          </ac:spMkLst>
        </pc:spChg>
      </pc:sldChg>
      <pc:sldMasterChg chg="addSp delSp modSp mod delSldLayout modSldLayout">
        <pc:chgData name="Thomas Fößel" userId="befe0aea-fbbf-412c-aa6a-fc6152bb18dc" providerId="ADAL" clId="{BCD78AB9-DBE8-47A0-A972-727C68541123}" dt="2026-09-10T10:03:27.726" v="1654" actId="692"/>
        <pc:sldMasterMkLst>
          <pc:docMk/>
          <pc:sldMasterMk cId="0" sldId="2147483648"/>
        </pc:sldMasterMkLst>
        <pc:picChg chg="add mod">
          <ac:chgData name="Thomas Fößel" userId="befe0aea-fbbf-412c-aa6a-fc6152bb18dc" providerId="ADAL" clId="{BCD78AB9-DBE8-47A0-A972-727C68541123}" dt="2026-09-10T10:01:56.246" v="1638" actId="1076"/>
          <ac:picMkLst>
            <pc:docMk/>
            <pc:sldMasterMk cId="0" sldId="2147483648"/>
            <ac:picMk id="6" creationId="{73B4731F-3FDC-DB8E-7C78-464035242F8C}"/>
          </ac:picMkLst>
        </pc:picChg>
        <pc:cxnChg chg="add mod">
          <ac:chgData name="Thomas Fößel" userId="befe0aea-fbbf-412c-aa6a-fc6152bb18dc" providerId="ADAL" clId="{BCD78AB9-DBE8-47A0-A972-727C68541123}" dt="2026-09-10T10:03:27.726" v="1654" actId="692"/>
          <ac:cxnSpMkLst>
            <pc:docMk/>
            <pc:sldMasterMk cId="0" sldId="2147483648"/>
            <ac:cxnSpMk id="8" creationId="{0A82D5AE-3B5D-796F-A291-7745DF470788}"/>
          </ac:cxnSpMkLst>
        </pc:cxnChg>
        <pc:sldLayoutChg chg="modSp mod">
          <pc:chgData name="Thomas Fößel" userId="befe0aea-fbbf-412c-aa6a-fc6152bb18dc" providerId="ADAL" clId="{BCD78AB9-DBE8-47A0-A972-727C68541123}" dt="2026-09-10T09:59:32.382" v="1627" actId="2711"/>
          <pc:sldLayoutMkLst>
            <pc:docMk/>
            <pc:sldMasterMk cId="0" sldId="2147483648"/>
            <pc:sldLayoutMk cId="0" sldId="2147483650"/>
          </pc:sldLayoutMkLst>
          <pc:spChg chg="mod">
            <ac:chgData name="Thomas Fößel" userId="befe0aea-fbbf-412c-aa6a-fc6152bb18dc" providerId="ADAL" clId="{BCD78AB9-DBE8-47A0-A972-727C68541123}" dt="2026-09-10T09:59:24.055" v="1626" actId="2711"/>
            <ac:spMkLst>
              <pc:docMk/>
              <pc:sldMasterMk cId="0" sldId="2147483648"/>
              <pc:sldLayoutMk cId="0" sldId="2147483650"/>
              <ac:spMk id="4" creationId="{00000000-0000-0000-0000-000000000000}"/>
            </ac:spMkLst>
          </pc:spChg>
          <pc:spChg chg="mod">
            <ac:chgData name="Thomas Fößel" userId="befe0aea-fbbf-412c-aa6a-fc6152bb18dc" providerId="ADAL" clId="{BCD78AB9-DBE8-47A0-A972-727C68541123}" dt="2026-09-10T09:59:32.382" v="1627" actId="2711"/>
            <ac:spMkLst>
              <pc:docMk/>
              <pc:sldMasterMk cId="0" sldId="2147483648"/>
              <pc:sldLayoutMk cId="0" sldId="2147483650"/>
              <ac:spMk id="23" creationId="{00000000-0000-0000-0000-000000000000}"/>
            </ac:spMkLst>
          </pc:spChg>
        </pc:sldLayoutChg>
        <pc:sldLayoutChg chg="addSp delSp">
          <pc:chgData name="Thomas Fößel" userId="befe0aea-fbbf-412c-aa6a-fc6152bb18dc" providerId="ADAL" clId="{BCD78AB9-DBE8-47A0-A972-727C68541123}" dt="2026-09-10T09:50:44.468" v="1549"/>
          <pc:sldLayoutMkLst>
            <pc:docMk/>
            <pc:sldMasterMk cId="0" sldId="2147483648"/>
            <pc:sldLayoutMk cId="3989599476" sldId="214748370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latin typeface="Century Gothic" panose="020B0502020202020204" pitchFamily="34" charset="0"/>
            </a:rPr>
            <a:t>Menschen</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latin typeface="Century Gothic" panose="020B0502020202020204" pitchFamily="34" charset="0"/>
            </a:rPr>
            <a:t>Thema</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latin typeface="Century Gothic" panose="020B0502020202020204" pitchFamily="34" charset="0"/>
            </a:rPr>
            <a:t>Format</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latin typeface="Century Gothic" panose="020B0502020202020204" pitchFamily="34" charset="0"/>
            </a:rPr>
            <a:t>Verortung</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latin typeface="Century Gothic" panose="020B0502020202020204" pitchFamily="34" charset="0"/>
            </a:rPr>
            <a:t>Menschen</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latin typeface="Century Gothic" panose="020B0502020202020204" pitchFamily="34" charset="0"/>
            </a:rPr>
            <a:t>Thema</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latin typeface="Century Gothic" panose="020B0502020202020204" pitchFamily="34" charset="0"/>
            </a:rPr>
            <a:t>Format</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latin typeface="Century Gothic" panose="020B0502020202020204" pitchFamily="34" charset="0"/>
            </a:rPr>
            <a:t>Verortung</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latin typeface="Century Gothic" panose="020B0502020202020204" pitchFamily="34" charset="0"/>
            </a:rPr>
            <a:t>Ratsmitglieder</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latin typeface="Century Gothic" panose="020B0502020202020204" pitchFamily="34" charset="0"/>
            </a:rPr>
            <a:t>Organ/ </a:t>
          </a:r>
        </a:p>
        <a:p>
          <a:r>
            <a:rPr lang="de-DE" dirty="0">
              <a:latin typeface="Century Gothic" panose="020B0502020202020204" pitchFamily="34" charset="0"/>
            </a:rPr>
            <a:t>Mitverantwortung</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latin typeface="Century Gothic" panose="020B0502020202020204" pitchFamily="34" charset="0"/>
            </a:rPr>
            <a:t>Rat/ Ratssitzung</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latin typeface="Century Gothic" panose="020B0502020202020204" pitchFamily="34" charset="0"/>
            </a:rPr>
            <a:t>Pastoraler Raum</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latin typeface="Century Gothic" panose="020B0502020202020204" pitchFamily="34" charset="0"/>
            </a:rPr>
            <a:t>Menschen</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latin typeface="Century Gothic" panose="020B0502020202020204" pitchFamily="34" charset="0"/>
            </a:rPr>
            <a:t>Thema</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latin typeface="Century Gothic" panose="020B0502020202020204" pitchFamily="34" charset="0"/>
            </a:rPr>
            <a:t>Format</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latin typeface="Century Gothic" panose="020B0502020202020204" pitchFamily="34" charset="0"/>
            </a:rPr>
            <a:t>Verortung</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latin typeface="Century Gothic" panose="020B0502020202020204" pitchFamily="34" charset="0"/>
            </a:rPr>
            <a:t>Chormitglieder</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latin typeface="Century Gothic" panose="020B0502020202020204" pitchFamily="34" charset="0"/>
            </a:rPr>
            <a:t>Kirchenmusik</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latin typeface="Century Gothic" panose="020B0502020202020204" pitchFamily="34" charset="0"/>
            </a:rPr>
            <a:t>Probe und Musik</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latin typeface="Century Gothic" panose="020B0502020202020204" pitchFamily="34" charset="0"/>
            </a:rPr>
            <a:t>Pfarrei/ Kirchort</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latin typeface="Century Gothic" panose="020B0502020202020204" pitchFamily="34" charset="0"/>
            </a:rPr>
            <a:t>Menschen</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latin typeface="Century Gothic" panose="020B0502020202020204" pitchFamily="34" charset="0"/>
            </a:rPr>
            <a:t>Thema</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latin typeface="Century Gothic" panose="020B0502020202020204" pitchFamily="34" charset="0"/>
            </a:rPr>
            <a:t>Format</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latin typeface="Century Gothic" panose="020B0502020202020204" pitchFamily="34" charset="0"/>
            </a:rPr>
            <a:t>Verortung</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latin typeface="Century Gothic" panose="020B0502020202020204" pitchFamily="34" charset="0"/>
            </a:rPr>
            <a:t>Kinder </a:t>
          </a:r>
        </a:p>
        <a:p>
          <a:r>
            <a:rPr lang="de-DE" dirty="0">
              <a:latin typeface="Century Gothic" panose="020B0502020202020204" pitchFamily="34" charset="0"/>
            </a:rPr>
            <a:t>Jugendliche</a:t>
          </a:r>
        </a:p>
        <a:p>
          <a:r>
            <a:rPr lang="de-DE" dirty="0">
              <a:latin typeface="Century Gothic" panose="020B0502020202020204" pitchFamily="34" charset="0"/>
            </a:rPr>
            <a:t>Begleiter</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latin typeface="Century Gothic" panose="020B0502020202020204" pitchFamily="34" charset="0"/>
            </a:rPr>
            <a:t>Sternsingeraktion/</a:t>
          </a:r>
        </a:p>
        <a:p>
          <a:r>
            <a:rPr lang="de-DE" dirty="0">
              <a:latin typeface="Century Gothic" panose="020B0502020202020204" pitchFamily="34" charset="0"/>
            </a:rPr>
            <a:t>Solidarität</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latin typeface="Century Gothic" panose="020B0502020202020204" pitchFamily="34" charset="0"/>
            </a:rPr>
            <a:t>Vorbereitung/ Durchführung</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latin typeface="Century Gothic" panose="020B0502020202020204" pitchFamily="34" charset="0"/>
            </a:rPr>
            <a:t>Kirchort</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latin typeface="Century Gothic" panose="020B0502020202020204" pitchFamily="34" charset="0"/>
            </a:rPr>
            <a:t>Menschen</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latin typeface="Century Gothic" panose="020B0502020202020204" pitchFamily="34" charset="0"/>
            </a:rPr>
            <a:t>Thema</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latin typeface="Century Gothic" panose="020B0502020202020204" pitchFamily="34" charset="0"/>
            </a:rPr>
            <a:t>Format</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latin typeface="Century Gothic" panose="020B0502020202020204" pitchFamily="34" charset="0"/>
            </a:rPr>
            <a:t>Verortung</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055821-5778-4C9D-B4E4-4EC1C70C649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de-DE"/>
        </a:p>
      </dgm:t>
    </dgm:pt>
    <dgm:pt modelId="{B0EB0C33-121C-4E08-8952-D39BE43B959C}">
      <dgm:prSet phldrT="[Text]" phldr="0"/>
      <dgm:spPr/>
      <dgm:t>
        <a:bodyPr/>
        <a:lstStyle/>
        <a:p>
          <a:r>
            <a:rPr lang="de-DE" dirty="0"/>
            <a:t>verfasste Orte von Kirche</a:t>
          </a:r>
        </a:p>
      </dgm:t>
    </dgm:pt>
    <dgm:pt modelId="{E23FC8C9-ECC4-4866-BA43-7C63D2B18ABF}" type="parTrans" cxnId="{D1E1097B-6F88-49EF-851C-E347F8324DC6}">
      <dgm:prSet/>
      <dgm:spPr/>
      <dgm:t>
        <a:bodyPr/>
        <a:lstStyle/>
        <a:p>
          <a:endParaRPr lang="de-DE"/>
        </a:p>
      </dgm:t>
    </dgm:pt>
    <dgm:pt modelId="{2DB599B1-7D84-424E-AF68-F7B7CA8F10D0}" type="sibTrans" cxnId="{D1E1097B-6F88-49EF-851C-E347F8324DC6}">
      <dgm:prSet/>
      <dgm:spPr/>
      <dgm:t>
        <a:bodyPr/>
        <a:lstStyle/>
        <a:p>
          <a:endParaRPr lang="de-DE"/>
        </a:p>
      </dgm:t>
    </dgm:pt>
    <dgm:pt modelId="{AB55B641-F2A5-4043-A54F-74ED495F7B1E}">
      <dgm:prSet phldrT="[Text]" phldr="0"/>
      <dgm:spPr/>
      <dgm:t>
        <a:bodyPr/>
        <a:lstStyle/>
        <a:p>
          <a:r>
            <a:rPr lang="de-DE" dirty="0"/>
            <a:t>nicht institutionelle Orte von Kirche</a:t>
          </a:r>
        </a:p>
      </dgm:t>
    </dgm:pt>
    <dgm:pt modelId="{BAB0BBBE-4FD2-4D73-BBB6-7CC2FB5F6337}" type="parTrans" cxnId="{9F9FA235-DA54-4CBA-83D4-FC174C0B00F5}">
      <dgm:prSet/>
      <dgm:spPr/>
      <dgm:t>
        <a:bodyPr/>
        <a:lstStyle/>
        <a:p>
          <a:endParaRPr lang="de-DE"/>
        </a:p>
      </dgm:t>
    </dgm:pt>
    <dgm:pt modelId="{D36C2F52-B790-4F53-A74D-3DEDA8B39B8E}" type="sibTrans" cxnId="{9F9FA235-DA54-4CBA-83D4-FC174C0B00F5}">
      <dgm:prSet/>
      <dgm:spPr/>
      <dgm:t>
        <a:bodyPr/>
        <a:lstStyle/>
        <a:p>
          <a:endParaRPr lang="de-DE"/>
        </a:p>
      </dgm:t>
    </dgm:pt>
    <dgm:pt modelId="{2A6CA561-B6D5-4BF6-9DD7-48B2877CF508}">
      <dgm:prSet phldrT="[Text]" phldr="0"/>
      <dgm:spPr/>
      <dgm:t>
        <a:bodyPr/>
        <a:lstStyle/>
        <a:p>
          <a:r>
            <a:rPr lang="de-DE" dirty="0"/>
            <a:t>institutionelle Orte von Kirche</a:t>
          </a:r>
        </a:p>
      </dgm:t>
    </dgm:pt>
    <dgm:pt modelId="{B8173384-453C-41B5-BD65-DED4113824D8}" type="parTrans" cxnId="{CB2F72A3-4CE4-4A3F-8D66-70A84D795EEE}">
      <dgm:prSet/>
      <dgm:spPr/>
      <dgm:t>
        <a:bodyPr/>
        <a:lstStyle/>
        <a:p>
          <a:endParaRPr lang="de-DE"/>
        </a:p>
      </dgm:t>
    </dgm:pt>
    <dgm:pt modelId="{B6CEEEA2-71C8-409A-8F51-1DC7745B4E2C}" type="sibTrans" cxnId="{CB2F72A3-4CE4-4A3F-8D66-70A84D795EEE}">
      <dgm:prSet/>
      <dgm:spPr/>
      <dgm:t>
        <a:bodyPr/>
        <a:lstStyle/>
        <a:p>
          <a:endParaRPr lang="de-DE"/>
        </a:p>
      </dgm:t>
    </dgm:pt>
    <dgm:pt modelId="{7AC74F86-9979-4D21-BC76-CD1B64A2CEBB}">
      <dgm:prSet/>
      <dgm:spPr/>
      <dgm:t>
        <a:bodyPr/>
        <a:lstStyle/>
        <a:p>
          <a:r>
            <a:rPr lang="de-DE" dirty="0"/>
            <a:t>PGR </a:t>
          </a:r>
        </a:p>
      </dgm:t>
    </dgm:pt>
    <dgm:pt modelId="{F7194505-3CD5-4A97-A078-577FEE374E1B}" type="parTrans" cxnId="{37250061-F741-41F4-9034-EB254C1DE44D}">
      <dgm:prSet/>
      <dgm:spPr/>
      <dgm:t>
        <a:bodyPr/>
        <a:lstStyle/>
        <a:p>
          <a:endParaRPr lang="de-DE"/>
        </a:p>
      </dgm:t>
    </dgm:pt>
    <dgm:pt modelId="{DB16FCC5-9D36-4999-9671-E3D815C65926}" type="sibTrans" cxnId="{37250061-F741-41F4-9034-EB254C1DE44D}">
      <dgm:prSet/>
      <dgm:spPr/>
      <dgm:t>
        <a:bodyPr/>
        <a:lstStyle/>
        <a:p>
          <a:endParaRPr lang="de-DE"/>
        </a:p>
      </dgm:t>
    </dgm:pt>
    <dgm:pt modelId="{CAECEF3C-65F2-4976-B56E-10E463B9C365}">
      <dgm:prSet/>
      <dgm:spPr/>
      <dgm:t>
        <a:bodyPr/>
        <a:lstStyle/>
        <a:p>
          <a:r>
            <a:rPr lang="de-DE" dirty="0"/>
            <a:t>Verwaltungsrat</a:t>
          </a:r>
        </a:p>
      </dgm:t>
    </dgm:pt>
    <dgm:pt modelId="{D5645D1D-0E14-46E9-A863-0B600312A769}" type="parTrans" cxnId="{5621E911-1417-4327-A4B3-0B70CB8F6306}">
      <dgm:prSet/>
      <dgm:spPr/>
      <dgm:t>
        <a:bodyPr/>
        <a:lstStyle/>
        <a:p>
          <a:endParaRPr lang="de-DE"/>
        </a:p>
      </dgm:t>
    </dgm:pt>
    <dgm:pt modelId="{5E0EA2A4-2378-4899-BA7E-085A66E1B02C}" type="sibTrans" cxnId="{5621E911-1417-4327-A4B3-0B70CB8F6306}">
      <dgm:prSet/>
      <dgm:spPr/>
      <dgm:t>
        <a:bodyPr/>
        <a:lstStyle/>
        <a:p>
          <a:endParaRPr lang="de-DE"/>
        </a:p>
      </dgm:t>
    </dgm:pt>
    <dgm:pt modelId="{B8DE5B8A-AEEB-4573-9E85-1D2B41515DEA}">
      <dgm:prSet/>
      <dgm:spPr/>
      <dgm:t>
        <a:bodyPr/>
        <a:lstStyle/>
        <a:p>
          <a:r>
            <a:rPr lang="de-DE" dirty="0"/>
            <a:t>Rat des Pastoralen Raums</a:t>
          </a:r>
        </a:p>
      </dgm:t>
    </dgm:pt>
    <dgm:pt modelId="{F9BE74F3-E809-4365-B12E-C1E780D0EAEE}" type="parTrans" cxnId="{E1AA239D-F977-49BF-8752-3FD1089EABE2}">
      <dgm:prSet/>
      <dgm:spPr/>
      <dgm:t>
        <a:bodyPr/>
        <a:lstStyle/>
        <a:p>
          <a:endParaRPr lang="de-DE"/>
        </a:p>
      </dgm:t>
    </dgm:pt>
    <dgm:pt modelId="{68BD47F4-36A3-44BA-97BF-5BCF1A10773E}" type="sibTrans" cxnId="{E1AA239D-F977-49BF-8752-3FD1089EABE2}">
      <dgm:prSet/>
      <dgm:spPr/>
      <dgm:t>
        <a:bodyPr/>
        <a:lstStyle/>
        <a:p>
          <a:endParaRPr lang="de-DE"/>
        </a:p>
      </dgm:t>
    </dgm:pt>
    <dgm:pt modelId="{0CDA994F-8503-4F1B-B695-BF998761A2F8}">
      <dgm:prSet/>
      <dgm:spPr/>
      <dgm:t>
        <a:bodyPr/>
        <a:lstStyle/>
        <a:p>
          <a:r>
            <a:rPr lang="de-DE" dirty="0"/>
            <a:t>Messdienergruppe</a:t>
          </a:r>
        </a:p>
      </dgm:t>
    </dgm:pt>
    <dgm:pt modelId="{5A5EFE16-E93E-44AB-9E8D-1D3BD3EFB390}" type="parTrans" cxnId="{064DB646-13E5-4F8F-93EE-12F067C1F51C}">
      <dgm:prSet/>
      <dgm:spPr/>
      <dgm:t>
        <a:bodyPr/>
        <a:lstStyle/>
        <a:p>
          <a:endParaRPr lang="de-DE"/>
        </a:p>
      </dgm:t>
    </dgm:pt>
    <dgm:pt modelId="{E9C7D194-7A9C-479D-8E05-3F9858ED88D2}" type="sibTrans" cxnId="{064DB646-13E5-4F8F-93EE-12F067C1F51C}">
      <dgm:prSet/>
      <dgm:spPr/>
      <dgm:t>
        <a:bodyPr/>
        <a:lstStyle/>
        <a:p>
          <a:endParaRPr lang="de-DE"/>
        </a:p>
      </dgm:t>
    </dgm:pt>
    <dgm:pt modelId="{794CF0B3-BF74-4806-84D6-0A1CF9611CC4}">
      <dgm:prSet/>
      <dgm:spPr/>
      <dgm:t>
        <a:bodyPr/>
        <a:lstStyle/>
        <a:p>
          <a:r>
            <a:rPr lang="de-DE" dirty="0"/>
            <a:t>Lektorinnen</a:t>
          </a:r>
        </a:p>
      </dgm:t>
    </dgm:pt>
    <dgm:pt modelId="{64472DD8-8323-4ED1-B528-9C42C90B478D}" type="parTrans" cxnId="{7DCEE76C-BC98-40E7-8BBF-B9B4BE68AC1A}">
      <dgm:prSet/>
      <dgm:spPr/>
      <dgm:t>
        <a:bodyPr/>
        <a:lstStyle/>
        <a:p>
          <a:endParaRPr lang="de-DE"/>
        </a:p>
      </dgm:t>
    </dgm:pt>
    <dgm:pt modelId="{A7CA9AA4-42F1-4A51-BB0E-5290F4895419}" type="sibTrans" cxnId="{7DCEE76C-BC98-40E7-8BBF-B9B4BE68AC1A}">
      <dgm:prSet/>
      <dgm:spPr/>
      <dgm:t>
        <a:bodyPr/>
        <a:lstStyle/>
        <a:p>
          <a:endParaRPr lang="de-DE"/>
        </a:p>
      </dgm:t>
    </dgm:pt>
    <dgm:pt modelId="{10723C00-5EEA-4CEA-9AF3-BA1733EFE1DB}">
      <dgm:prSet/>
      <dgm:spPr/>
      <dgm:t>
        <a:bodyPr/>
        <a:lstStyle/>
        <a:p>
          <a:endParaRPr lang="de-DE" dirty="0"/>
        </a:p>
      </dgm:t>
    </dgm:pt>
    <dgm:pt modelId="{BBC4C6D6-02EA-472C-8EAB-7D27E8B83838}" type="parTrans" cxnId="{50C4DF4C-C2B4-4D4D-9783-BA811A8CD7FA}">
      <dgm:prSet/>
      <dgm:spPr/>
      <dgm:t>
        <a:bodyPr/>
        <a:lstStyle/>
        <a:p>
          <a:endParaRPr lang="de-DE"/>
        </a:p>
      </dgm:t>
    </dgm:pt>
    <dgm:pt modelId="{17051464-5D26-475A-ABDE-E8DC246AED48}" type="sibTrans" cxnId="{50C4DF4C-C2B4-4D4D-9783-BA811A8CD7FA}">
      <dgm:prSet/>
      <dgm:spPr/>
      <dgm:t>
        <a:bodyPr/>
        <a:lstStyle/>
        <a:p>
          <a:endParaRPr lang="de-DE"/>
        </a:p>
      </dgm:t>
    </dgm:pt>
    <dgm:pt modelId="{E69C01C2-A0EA-4223-9977-14BE54A31ABC}">
      <dgm:prSet/>
      <dgm:spPr/>
      <dgm:t>
        <a:bodyPr/>
        <a:lstStyle/>
        <a:p>
          <a:r>
            <a:rPr lang="de-DE" dirty="0"/>
            <a:t>Kirchenchöre</a:t>
          </a:r>
        </a:p>
      </dgm:t>
    </dgm:pt>
    <dgm:pt modelId="{EE7E097C-47BE-443B-AF69-D087BEE119BF}" type="parTrans" cxnId="{0D95ED22-56BD-4E42-8499-623BEC1EFAE1}">
      <dgm:prSet/>
      <dgm:spPr/>
      <dgm:t>
        <a:bodyPr/>
        <a:lstStyle/>
        <a:p>
          <a:endParaRPr lang="de-DE"/>
        </a:p>
      </dgm:t>
    </dgm:pt>
    <dgm:pt modelId="{6754D04C-58B7-4539-915C-1093EFC0E620}" type="sibTrans" cxnId="{0D95ED22-56BD-4E42-8499-623BEC1EFAE1}">
      <dgm:prSet/>
      <dgm:spPr/>
      <dgm:t>
        <a:bodyPr/>
        <a:lstStyle/>
        <a:p>
          <a:endParaRPr lang="de-DE"/>
        </a:p>
      </dgm:t>
    </dgm:pt>
    <dgm:pt modelId="{022E9E92-06DF-4A03-9ECC-05B0793E165A}">
      <dgm:prSet/>
      <dgm:spPr/>
      <dgm:t>
        <a:bodyPr/>
        <a:lstStyle/>
        <a:p>
          <a:r>
            <a:rPr lang="de-DE" dirty="0"/>
            <a:t>FBS/ KiTas/ Lebensberatung/ Caritas/ SKM/ SKF</a:t>
          </a:r>
        </a:p>
      </dgm:t>
    </dgm:pt>
    <dgm:pt modelId="{80273534-BA54-452F-BA14-E7325C2852EC}" type="parTrans" cxnId="{A2E1A23B-D640-489F-BADA-760A45A9A2EC}">
      <dgm:prSet/>
      <dgm:spPr/>
      <dgm:t>
        <a:bodyPr/>
        <a:lstStyle/>
        <a:p>
          <a:endParaRPr lang="de-DE"/>
        </a:p>
      </dgm:t>
    </dgm:pt>
    <dgm:pt modelId="{61582C0C-11DF-4649-A8B2-5C7D3BE24989}" type="sibTrans" cxnId="{A2E1A23B-D640-489F-BADA-760A45A9A2EC}">
      <dgm:prSet/>
      <dgm:spPr/>
      <dgm:t>
        <a:bodyPr/>
        <a:lstStyle/>
        <a:p>
          <a:endParaRPr lang="de-DE"/>
        </a:p>
      </dgm:t>
    </dgm:pt>
    <dgm:pt modelId="{C9FFC53E-FC3B-4D84-B826-80ABC1BFF3E0}">
      <dgm:prSet/>
      <dgm:spPr/>
      <dgm:t>
        <a:bodyPr/>
        <a:lstStyle/>
        <a:p>
          <a:r>
            <a:rPr lang="de-DE" dirty="0"/>
            <a:t>Bernardshof/ Altenheime/ Caritas St. Raphael</a:t>
          </a:r>
        </a:p>
      </dgm:t>
    </dgm:pt>
    <dgm:pt modelId="{E96D8760-6108-40A3-A984-C249CAD30534}" type="parTrans" cxnId="{8D67EA5F-646B-4385-8638-18BDC137280B}">
      <dgm:prSet/>
      <dgm:spPr/>
      <dgm:t>
        <a:bodyPr/>
        <a:lstStyle/>
        <a:p>
          <a:endParaRPr lang="de-DE"/>
        </a:p>
      </dgm:t>
    </dgm:pt>
    <dgm:pt modelId="{E29E3003-53DA-4E23-A7AE-6F70BC41CA7D}" type="sibTrans" cxnId="{8D67EA5F-646B-4385-8638-18BDC137280B}">
      <dgm:prSet/>
      <dgm:spPr/>
      <dgm:t>
        <a:bodyPr/>
        <a:lstStyle/>
        <a:p>
          <a:endParaRPr lang="de-DE"/>
        </a:p>
      </dgm:t>
    </dgm:pt>
    <dgm:pt modelId="{B90EB5F8-8A37-474A-BEE7-FF7E534019B0}">
      <dgm:prSet/>
      <dgm:spPr/>
      <dgm:t>
        <a:bodyPr/>
        <a:lstStyle/>
        <a:p>
          <a:r>
            <a:rPr lang="de-DE" dirty="0"/>
            <a:t>…</a:t>
          </a:r>
        </a:p>
      </dgm:t>
    </dgm:pt>
    <dgm:pt modelId="{CDD9BAFB-FA5A-45D9-8F68-111D462CDF22}" type="parTrans" cxnId="{2B4BE818-BB1A-40A5-829F-AFE74B7AA023}">
      <dgm:prSet/>
      <dgm:spPr/>
      <dgm:t>
        <a:bodyPr/>
        <a:lstStyle/>
        <a:p>
          <a:endParaRPr lang="de-DE"/>
        </a:p>
      </dgm:t>
    </dgm:pt>
    <dgm:pt modelId="{CAC65F8C-A786-45A1-A086-C40DB069AFCC}" type="sibTrans" cxnId="{2B4BE818-BB1A-40A5-829F-AFE74B7AA023}">
      <dgm:prSet/>
      <dgm:spPr/>
      <dgm:t>
        <a:bodyPr/>
        <a:lstStyle/>
        <a:p>
          <a:endParaRPr lang="de-DE"/>
        </a:p>
      </dgm:t>
    </dgm:pt>
    <dgm:pt modelId="{DF7417F8-2B9E-4017-A0D5-C6F2A5D1B86D}">
      <dgm:prSet/>
      <dgm:spPr/>
      <dgm:t>
        <a:bodyPr/>
        <a:lstStyle/>
        <a:p>
          <a:r>
            <a:rPr lang="de-DE" dirty="0"/>
            <a:t>Lokale Teams</a:t>
          </a:r>
        </a:p>
      </dgm:t>
    </dgm:pt>
    <dgm:pt modelId="{947755CE-A3F3-4DCA-A0E4-D961C7DA5FF2}" type="parTrans" cxnId="{44C5FC97-9337-4136-8823-63CD45697B05}">
      <dgm:prSet/>
      <dgm:spPr/>
      <dgm:t>
        <a:bodyPr/>
        <a:lstStyle/>
        <a:p>
          <a:endParaRPr lang="de-DE"/>
        </a:p>
      </dgm:t>
    </dgm:pt>
    <dgm:pt modelId="{908A0940-42B6-4730-BB22-142FFFD0F055}" type="sibTrans" cxnId="{44C5FC97-9337-4136-8823-63CD45697B05}">
      <dgm:prSet/>
      <dgm:spPr/>
      <dgm:t>
        <a:bodyPr/>
        <a:lstStyle/>
        <a:p>
          <a:endParaRPr lang="de-DE"/>
        </a:p>
      </dgm:t>
    </dgm:pt>
    <dgm:pt modelId="{008270AF-0337-4548-B111-9744000C81FF}">
      <dgm:prSet/>
      <dgm:spPr/>
      <dgm:t>
        <a:bodyPr/>
        <a:lstStyle/>
        <a:p>
          <a:r>
            <a:rPr lang="de-DE" dirty="0"/>
            <a:t>KEB, Kita </a:t>
          </a:r>
          <a:r>
            <a:rPr lang="de-DE" dirty="0" err="1"/>
            <a:t>gGmbh</a:t>
          </a:r>
          <a:r>
            <a:rPr lang="de-DE" dirty="0"/>
            <a:t>, Jugendzentrale …</a:t>
          </a:r>
        </a:p>
      </dgm:t>
    </dgm:pt>
    <dgm:pt modelId="{16BD40DB-C19B-4CFB-984B-520CBED5CE55}" type="parTrans" cxnId="{53B6445F-7741-4DF0-8788-3955605450EC}">
      <dgm:prSet/>
      <dgm:spPr/>
    </dgm:pt>
    <dgm:pt modelId="{B7987523-D612-4BF9-8B98-4049180AB91D}" type="sibTrans" cxnId="{53B6445F-7741-4DF0-8788-3955605450EC}">
      <dgm:prSet/>
      <dgm:spPr/>
    </dgm:pt>
    <dgm:pt modelId="{5912FCFD-80BB-4CBA-A4F7-F40B7B241B2B}" type="pres">
      <dgm:prSet presAssocID="{58055821-5778-4C9D-B4E4-4EC1C70C6490}" presName="linear" presStyleCnt="0">
        <dgm:presLayoutVars>
          <dgm:dir/>
          <dgm:animLvl val="lvl"/>
          <dgm:resizeHandles val="exact"/>
        </dgm:presLayoutVars>
      </dgm:prSet>
      <dgm:spPr/>
    </dgm:pt>
    <dgm:pt modelId="{2926F7AE-5BDF-4116-B40C-43F4B2D0F131}" type="pres">
      <dgm:prSet presAssocID="{B0EB0C33-121C-4E08-8952-D39BE43B959C}" presName="parentLin" presStyleCnt="0"/>
      <dgm:spPr/>
    </dgm:pt>
    <dgm:pt modelId="{E33BD86E-9DDD-459B-9E5A-29E7620A5CC2}" type="pres">
      <dgm:prSet presAssocID="{B0EB0C33-121C-4E08-8952-D39BE43B959C}" presName="parentLeftMargin" presStyleLbl="node1" presStyleIdx="0" presStyleCnt="3"/>
      <dgm:spPr/>
    </dgm:pt>
    <dgm:pt modelId="{E0C6C2B6-AE87-4052-AF72-102BE6768A3A}" type="pres">
      <dgm:prSet presAssocID="{B0EB0C33-121C-4E08-8952-D39BE43B959C}" presName="parentText" presStyleLbl="node1" presStyleIdx="0" presStyleCnt="3">
        <dgm:presLayoutVars>
          <dgm:chMax val="0"/>
          <dgm:bulletEnabled val="1"/>
        </dgm:presLayoutVars>
      </dgm:prSet>
      <dgm:spPr/>
    </dgm:pt>
    <dgm:pt modelId="{E1CB94D7-C7B1-4D85-9792-813F33D50C86}" type="pres">
      <dgm:prSet presAssocID="{B0EB0C33-121C-4E08-8952-D39BE43B959C}" presName="negativeSpace" presStyleCnt="0"/>
      <dgm:spPr/>
    </dgm:pt>
    <dgm:pt modelId="{F2F2988E-7965-4DCF-BC67-2EB9BF879E4E}" type="pres">
      <dgm:prSet presAssocID="{B0EB0C33-121C-4E08-8952-D39BE43B959C}" presName="childText" presStyleLbl="conFgAcc1" presStyleIdx="0" presStyleCnt="3">
        <dgm:presLayoutVars>
          <dgm:bulletEnabled val="1"/>
        </dgm:presLayoutVars>
      </dgm:prSet>
      <dgm:spPr/>
    </dgm:pt>
    <dgm:pt modelId="{18BE985A-AEC3-431B-8594-BD8ABFD3EA52}" type="pres">
      <dgm:prSet presAssocID="{2DB599B1-7D84-424E-AF68-F7B7CA8F10D0}" presName="spaceBetweenRectangles" presStyleCnt="0"/>
      <dgm:spPr/>
    </dgm:pt>
    <dgm:pt modelId="{8F609E26-9490-424D-B509-C0302CD3C499}" type="pres">
      <dgm:prSet presAssocID="{AB55B641-F2A5-4043-A54F-74ED495F7B1E}" presName="parentLin" presStyleCnt="0"/>
      <dgm:spPr/>
    </dgm:pt>
    <dgm:pt modelId="{45F4AD56-FBD7-44E9-9CA8-33B7B96C44F7}" type="pres">
      <dgm:prSet presAssocID="{AB55B641-F2A5-4043-A54F-74ED495F7B1E}" presName="parentLeftMargin" presStyleLbl="node1" presStyleIdx="0" presStyleCnt="3"/>
      <dgm:spPr/>
    </dgm:pt>
    <dgm:pt modelId="{85663942-08DB-4449-9419-DD7867C06355}" type="pres">
      <dgm:prSet presAssocID="{AB55B641-F2A5-4043-A54F-74ED495F7B1E}" presName="parentText" presStyleLbl="node1" presStyleIdx="1" presStyleCnt="3">
        <dgm:presLayoutVars>
          <dgm:chMax val="0"/>
          <dgm:bulletEnabled val="1"/>
        </dgm:presLayoutVars>
      </dgm:prSet>
      <dgm:spPr/>
    </dgm:pt>
    <dgm:pt modelId="{B60E9DB2-3CAA-43E4-989B-ED8AEA157F61}" type="pres">
      <dgm:prSet presAssocID="{AB55B641-F2A5-4043-A54F-74ED495F7B1E}" presName="negativeSpace" presStyleCnt="0"/>
      <dgm:spPr/>
    </dgm:pt>
    <dgm:pt modelId="{389A7007-F13A-4D1A-B108-9164F073C3FC}" type="pres">
      <dgm:prSet presAssocID="{AB55B641-F2A5-4043-A54F-74ED495F7B1E}" presName="childText" presStyleLbl="conFgAcc1" presStyleIdx="1" presStyleCnt="3">
        <dgm:presLayoutVars>
          <dgm:bulletEnabled val="1"/>
        </dgm:presLayoutVars>
      </dgm:prSet>
      <dgm:spPr/>
    </dgm:pt>
    <dgm:pt modelId="{B09F81F6-C501-4D8B-9B1D-76E5097E8278}" type="pres">
      <dgm:prSet presAssocID="{D36C2F52-B790-4F53-A74D-3DEDA8B39B8E}" presName="spaceBetweenRectangles" presStyleCnt="0"/>
      <dgm:spPr/>
    </dgm:pt>
    <dgm:pt modelId="{6C60E1C1-A81D-4822-874B-E485FCD631F1}" type="pres">
      <dgm:prSet presAssocID="{2A6CA561-B6D5-4BF6-9DD7-48B2877CF508}" presName="parentLin" presStyleCnt="0"/>
      <dgm:spPr/>
    </dgm:pt>
    <dgm:pt modelId="{B00158DB-47F2-477B-8FDC-57A7C9E9915B}" type="pres">
      <dgm:prSet presAssocID="{2A6CA561-B6D5-4BF6-9DD7-48B2877CF508}" presName="parentLeftMargin" presStyleLbl="node1" presStyleIdx="1" presStyleCnt="3"/>
      <dgm:spPr/>
    </dgm:pt>
    <dgm:pt modelId="{1DF1D845-A111-4B6C-BD16-7382DC99D788}" type="pres">
      <dgm:prSet presAssocID="{2A6CA561-B6D5-4BF6-9DD7-48B2877CF508}" presName="parentText" presStyleLbl="node1" presStyleIdx="2" presStyleCnt="3">
        <dgm:presLayoutVars>
          <dgm:chMax val="0"/>
          <dgm:bulletEnabled val="1"/>
        </dgm:presLayoutVars>
      </dgm:prSet>
      <dgm:spPr/>
    </dgm:pt>
    <dgm:pt modelId="{79743C38-9A55-477A-BC7C-0082865072E4}" type="pres">
      <dgm:prSet presAssocID="{2A6CA561-B6D5-4BF6-9DD7-48B2877CF508}" presName="negativeSpace" presStyleCnt="0"/>
      <dgm:spPr/>
    </dgm:pt>
    <dgm:pt modelId="{51F55F76-C20B-43FE-9427-8C57BFF5D441}" type="pres">
      <dgm:prSet presAssocID="{2A6CA561-B6D5-4BF6-9DD7-48B2877CF508}" presName="childText" presStyleLbl="conFgAcc1" presStyleIdx="2" presStyleCnt="3">
        <dgm:presLayoutVars>
          <dgm:bulletEnabled val="1"/>
        </dgm:presLayoutVars>
      </dgm:prSet>
      <dgm:spPr/>
    </dgm:pt>
  </dgm:ptLst>
  <dgm:cxnLst>
    <dgm:cxn modelId="{DDBCF502-2A0B-440F-B357-7DA98C591753}" type="presOf" srcId="{AB55B641-F2A5-4043-A54F-74ED495F7B1E}" destId="{45F4AD56-FBD7-44E9-9CA8-33B7B96C44F7}" srcOrd="0" destOrd="0" presId="urn:microsoft.com/office/officeart/2005/8/layout/list1"/>
    <dgm:cxn modelId="{C2015A08-365B-4EB3-95C6-5772CF06CCD0}" type="presOf" srcId="{B90EB5F8-8A37-474A-BEE7-FF7E534019B0}" destId="{389A7007-F13A-4D1A-B108-9164F073C3FC}" srcOrd="0" destOrd="3" presId="urn:microsoft.com/office/officeart/2005/8/layout/list1"/>
    <dgm:cxn modelId="{5621E911-1417-4327-A4B3-0B70CB8F6306}" srcId="{B0EB0C33-121C-4E08-8952-D39BE43B959C}" destId="{CAECEF3C-65F2-4976-B56E-10E463B9C365}" srcOrd="1" destOrd="0" parTransId="{D5645D1D-0E14-46E9-A863-0B600312A769}" sibTransId="{5E0EA2A4-2378-4899-BA7E-085A66E1B02C}"/>
    <dgm:cxn modelId="{2B4BE818-BB1A-40A5-829F-AFE74B7AA023}" srcId="{AB55B641-F2A5-4043-A54F-74ED495F7B1E}" destId="{B90EB5F8-8A37-474A-BEE7-FF7E534019B0}" srcOrd="3" destOrd="0" parTransId="{CDD9BAFB-FA5A-45D9-8F68-111D462CDF22}" sibTransId="{CAC65F8C-A786-45A1-A086-C40DB069AFCC}"/>
    <dgm:cxn modelId="{9A3CA21A-8654-4BE9-AAF9-E8E2C8495D06}" type="presOf" srcId="{B0EB0C33-121C-4E08-8952-D39BE43B959C}" destId="{E33BD86E-9DDD-459B-9E5A-29E7620A5CC2}" srcOrd="0" destOrd="0" presId="urn:microsoft.com/office/officeart/2005/8/layout/list1"/>
    <dgm:cxn modelId="{0D95ED22-56BD-4E42-8499-623BEC1EFAE1}" srcId="{AB55B641-F2A5-4043-A54F-74ED495F7B1E}" destId="{E69C01C2-A0EA-4223-9977-14BE54A31ABC}" srcOrd="2" destOrd="0" parTransId="{EE7E097C-47BE-443B-AF69-D087BEE119BF}" sibTransId="{6754D04C-58B7-4539-915C-1093EFC0E620}"/>
    <dgm:cxn modelId="{3FC33227-2357-4BE5-8D07-B83C84E508BD}" type="presOf" srcId="{DF7417F8-2B9E-4017-A0D5-C6F2A5D1B86D}" destId="{F2F2988E-7965-4DCF-BC67-2EB9BF879E4E}" srcOrd="0" destOrd="3" presId="urn:microsoft.com/office/officeart/2005/8/layout/list1"/>
    <dgm:cxn modelId="{44269332-7016-4539-97DB-4501A4FAAD55}" type="presOf" srcId="{008270AF-0337-4548-B111-9744000C81FF}" destId="{51F55F76-C20B-43FE-9427-8C57BFF5D441}" srcOrd="0" destOrd="2" presId="urn:microsoft.com/office/officeart/2005/8/layout/list1"/>
    <dgm:cxn modelId="{144D6433-EFB2-4528-8BB6-6C2C01A1BB10}" type="presOf" srcId="{2A6CA561-B6D5-4BF6-9DD7-48B2877CF508}" destId="{1DF1D845-A111-4B6C-BD16-7382DC99D788}" srcOrd="1" destOrd="0" presId="urn:microsoft.com/office/officeart/2005/8/layout/list1"/>
    <dgm:cxn modelId="{9F9FA235-DA54-4CBA-83D4-FC174C0B00F5}" srcId="{58055821-5778-4C9D-B4E4-4EC1C70C6490}" destId="{AB55B641-F2A5-4043-A54F-74ED495F7B1E}" srcOrd="1" destOrd="0" parTransId="{BAB0BBBE-4FD2-4D73-BBB6-7CC2FB5F6337}" sibTransId="{D36C2F52-B790-4F53-A74D-3DEDA8B39B8E}"/>
    <dgm:cxn modelId="{A2E1A23B-D640-489F-BADA-760A45A9A2EC}" srcId="{2A6CA561-B6D5-4BF6-9DD7-48B2877CF508}" destId="{022E9E92-06DF-4A03-9ECC-05B0793E165A}" srcOrd="0" destOrd="0" parTransId="{80273534-BA54-452F-BA14-E7325C2852EC}" sibTransId="{61582C0C-11DF-4649-A8B2-5C7D3BE24989}"/>
    <dgm:cxn modelId="{F4FB5C3D-92BD-428B-8730-A79EF2367E5A}" type="presOf" srcId="{58055821-5778-4C9D-B4E4-4EC1C70C6490}" destId="{5912FCFD-80BB-4CBA-A4F7-F40B7B241B2B}" srcOrd="0" destOrd="0" presId="urn:microsoft.com/office/officeart/2005/8/layout/list1"/>
    <dgm:cxn modelId="{53B6445F-7741-4DF0-8788-3955605450EC}" srcId="{2A6CA561-B6D5-4BF6-9DD7-48B2877CF508}" destId="{008270AF-0337-4548-B111-9744000C81FF}" srcOrd="2" destOrd="0" parTransId="{16BD40DB-C19B-4CFB-984B-520CBED5CE55}" sibTransId="{B7987523-D612-4BF9-8B98-4049180AB91D}"/>
    <dgm:cxn modelId="{8D67EA5F-646B-4385-8638-18BDC137280B}" srcId="{2A6CA561-B6D5-4BF6-9DD7-48B2877CF508}" destId="{C9FFC53E-FC3B-4D84-B826-80ABC1BFF3E0}" srcOrd="1" destOrd="0" parTransId="{E96D8760-6108-40A3-A984-C249CAD30534}" sibTransId="{E29E3003-53DA-4E23-A7AE-6F70BC41CA7D}"/>
    <dgm:cxn modelId="{37250061-F741-41F4-9034-EB254C1DE44D}" srcId="{B0EB0C33-121C-4E08-8952-D39BE43B959C}" destId="{7AC74F86-9979-4D21-BC76-CD1B64A2CEBB}" srcOrd="0" destOrd="0" parTransId="{F7194505-3CD5-4A97-A078-577FEE374E1B}" sibTransId="{DB16FCC5-9D36-4999-9671-E3D815C65926}"/>
    <dgm:cxn modelId="{7A5C2E65-B2B4-4E43-9239-36541D1FCA53}" type="presOf" srcId="{CAECEF3C-65F2-4976-B56E-10E463B9C365}" destId="{F2F2988E-7965-4DCF-BC67-2EB9BF879E4E}" srcOrd="0" destOrd="1" presId="urn:microsoft.com/office/officeart/2005/8/layout/list1"/>
    <dgm:cxn modelId="{064DB646-13E5-4F8F-93EE-12F067C1F51C}" srcId="{AB55B641-F2A5-4043-A54F-74ED495F7B1E}" destId="{0CDA994F-8503-4F1B-B695-BF998761A2F8}" srcOrd="0" destOrd="0" parTransId="{5A5EFE16-E93E-44AB-9E8D-1D3BD3EFB390}" sibTransId="{E9C7D194-7A9C-479D-8E05-3F9858ED88D2}"/>
    <dgm:cxn modelId="{D043B568-7A5A-4BDB-9020-080EC5473980}" type="presOf" srcId="{0CDA994F-8503-4F1B-B695-BF998761A2F8}" destId="{389A7007-F13A-4D1A-B108-9164F073C3FC}" srcOrd="0" destOrd="0" presId="urn:microsoft.com/office/officeart/2005/8/layout/list1"/>
    <dgm:cxn modelId="{50C4DF4C-C2B4-4D4D-9783-BA811A8CD7FA}" srcId="{AB55B641-F2A5-4043-A54F-74ED495F7B1E}" destId="{10723C00-5EEA-4CEA-9AF3-BA1733EFE1DB}" srcOrd="4" destOrd="0" parTransId="{BBC4C6D6-02EA-472C-8EAB-7D27E8B83838}" sibTransId="{17051464-5D26-475A-ABDE-E8DC246AED48}"/>
    <dgm:cxn modelId="{7DCEE76C-BC98-40E7-8BBF-B9B4BE68AC1A}" srcId="{AB55B641-F2A5-4043-A54F-74ED495F7B1E}" destId="{794CF0B3-BF74-4806-84D6-0A1CF9611CC4}" srcOrd="1" destOrd="0" parTransId="{64472DD8-8323-4ED1-B528-9C42C90B478D}" sibTransId="{A7CA9AA4-42F1-4A51-BB0E-5290F4895419}"/>
    <dgm:cxn modelId="{99BA716D-DD85-4371-96D2-7A387480E55A}" type="presOf" srcId="{022E9E92-06DF-4A03-9ECC-05B0793E165A}" destId="{51F55F76-C20B-43FE-9427-8C57BFF5D441}" srcOrd="0" destOrd="0" presId="urn:microsoft.com/office/officeart/2005/8/layout/list1"/>
    <dgm:cxn modelId="{EA2BE272-00CF-409B-9242-B36632FCEEB3}" type="presOf" srcId="{AB55B641-F2A5-4043-A54F-74ED495F7B1E}" destId="{85663942-08DB-4449-9419-DD7867C06355}" srcOrd="1" destOrd="0" presId="urn:microsoft.com/office/officeart/2005/8/layout/list1"/>
    <dgm:cxn modelId="{D1E1097B-6F88-49EF-851C-E347F8324DC6}" srcId="{58055821-5778-4C9D-B4E4-4EC1C70C6490}" destId="{B0EB0C33-121C-4E08-8952-D39BE43B959C}" srcOrd="0" destOrd="0" parTransId="{E23FC8C9-ECC4-4866-BA43-7C63D2B18ABF}" sibTransId="{2DB599B1-7D84-424E-AF68-F7B7CA8F10D0}"/>
    <dgm:cxn modelId="{27C94284-C67B-4E39-85D0-F4FF6F231CAC}" type="presOf" srcId="{E69C01C2-A0EA-4223-9977-14BE54A31ABC}" destId="{389A7007-F13A-4D1A-B108-9164F073C3FC}" srcOrd="0" destOrd="2" presId="urn:microsoft.com/office/officeart/2005/8/layout/list1"/>
    <dgm:cxn modelId="{FAED3791-02F3-459D-814B-A703701BFA79}" type="presOf" srcId="{7AC74F86-9979-4D21-BC76-CD1B64A2CEBB}" destId="{F2F2988E-7965-4DCF-BC67-2EB9BF879E4E}" srcOrd="0" destOrd="0" presId="urn:microsoft.com/office/officeart/2005/8/layout/list1"/>
    <dgm:cxn modelId="{44C5FC97-9337-4136-8823-63CD45697B05}" srcId="{B0EB0C33-121C-4E08-8952-D39BE43B959C}" destId="{DF7417F8-2B9E-4017-A0D5-C6F2A5D1B86D}" srcOrd="3" destOrd="0" parTransId="{947755CE-A3F3-4DCA-A0E4-D961C7DA5FF2}" sibTransId="{908A0940-42B6-4730-BB22-142FFFD0F055}"/>
    <dgm:cxn modelId="{E1AA239D-F977-49BF-8752-3FD1089EABE2}" srcId="{B0EB0C33-121C-4E08-8952-D39BE43B959C}" destId="{B8DE5B8A-AEEB-4573-9E85-1D2B41515DEA}" srcOrd="2" destOrd="0" parTransId="{F9BE74F3-E809-4365-B12E-C1E780D0EAEE}" sibTransId="{68BD47F4-36A3-44BA-97BF-5BCF1A10773E}"/>
    <dgm:cxn modelId="{3D07469F-AC46-4345-82B5-D76EB3F6089A}" type="presOf" srcId="{C9FFC53E-FC3B-4D84-B826-80ABC1BFF3E0}" destId="{51F55F76-C20B-43FE-9427-8C57BFF5D441}" srcOrd="0" destOrd="1" presId="urn:microsoft.com/office/officeart/2005/8/layout/list1"/>
    <dgm:cxn modelId="{CB2F72A3-4CE4-4A3F-8D66-70A84D795EEE}" srcId="{58055821-5778-4C9D-B4E4-4EC1C70C6490}" destId="{2A6CA561-B6D5-4BF6-9DD7-48B2877CF508}" srcOrd="2" destOrd="0" parTransId="{B8173384-453C-41B5-BD65-DED4113824D8}" sibTransId="{B6CEEEA2-71C8-409A-8F51-1DC7745B4E2C}"/>
    <dgm:cxn modelId="{03AFDAC4-63DE-45E8-95D2-B61081DB7FBC}" type="presOf" srcId="{794CF0B3-BF74-4806-84D6-0A1CF9611CC4}" destId="{389A7007-F13A-4D1A-B108-9164F073C3FC}" srcOrd="0" destOrd="1" presId="urn:microsoft.com/office/officeart/2005/8/layout/list1"/>
    <dgm:cxn modelId="{97479ACA-5B62-4568-8DEB-7777842B099D}" type="presOf" srcId="{2A6CA561-B6D5-4BF6-9DD7-48B2877CF508}" destId="{B00158DB-47F2-477B-8FDC-57A7C9E9915B}" srcOrd="0" destOrd="0" presId="urn:microsoft.com/office/officeart/2005/8/layout/list1"/>
    <dgm:cxn modelId="{01B46CCB-CFF0-40A0-A3B8-631310C993BA}" type="presOf" srcId="{10723C00-5EEA-4CEA-9AF3-BA1733EFE1DB}" destId="{389A7007-F13A-4D1A-B108-9164F073C3FC}" srcOrd="0" destOrd="4" presId="urn:microsoft.com/office/officeart/2005/8/layout/list1"/>
    <dgm:cxn modelId="{91A740CE-7B8A-42EC-A42C-4BE64B8144E2}" type="presOf" srcId="{B8DE5B8A-AEEB-4573-9E85-1D2B41515DEA}" destId="{F2F2988E-7965-4DCF-BC67-2EB9BF879E4E}" srcOrd="0" destOrd="2" presId="urn:microsoft.com/office/officeart/2005/8/layout/list1"/>
    <dgm:cxn modelId="{9381BEEA-B0A0-44A4-AF27-FF0E1FE78642}" type="presOf" srcId="{B0EB0C33-121C-4E08-8952-D39BE43B959C}" destId="{E0C6C2B6-AE87-4052-AF72-102BE6768A3A}" srcOrd="1" destOrd="0" presId="urn:microsoft.com/office/officeart/2005/8/layout/list1"/>
    <dgm:cxn modelId="{70D19E27-D357-4593-AEB4-B5B23D6654A3}" type="presParOf" srcId="{5912FCFD-80BB-4CBA-A4F7-F40B7B241B2B}" destId="{2926F7AE-5BDF-4116-B40C-43F4B2D0F131}" srcOrd="0" destOrd="0" presId="urn:microsoft.com/office/officeart/2005/8/layout/list1"/>
    <dgm:cxn modelId="{C24F3DD3-2918-4DE8-8005-79C556A37962}" type="presParOf" srcId="{2926F7AE-5BDF-4116-B40C-43F4B2D0F131}" destId="{E33BD86E-9DDD-459B-9E5A-29E7620A5CC2}" srcOrd="0" destOrd="0" presId="urn:microsoft.com/office/officeart/2005/8/layout/list1"/>
    <dgm:cxn modelId="{5138426E-1494-45D3-990A-5414AF23240F}" type="presParOf" srcId="{2926F7AE-5BDF-4116-B40C-43F4B2D0F131}" destId="{E0C6C2B6-AE87-4052-AF72-102BE6768A3A}" srcOrd="1" destOrd="0" presId="urn:microsoft.com/office/officeart/2005/8/layout/list1"/>
    <dgm:cxn modelId="{8293D7DC-21CC-4918-857B-EF4731B5159D}" type="presParOf" srcId="{5912FCFD-80BB-4CBA-A4F7-F40B7B241B2B}" destId="{E1CB94D7-C7B1-4D85-9792-813F33D50C86}" srcOrd="1" destOrd="0" presId="urn:microsoft.com/office/officeart/2005/8/layout/list1"/>
    <dgm:cxn modelId="{83F6DDDC-E928-48DF-B1E1-35001F43EE38}" type="presParOf" srcId="{5912FCFD-80BB-4CBA-A4F7-F40B7B241B2B}" destId="{F2F2988E-7965-4DCF-BC67-2EB9BF879E4E}" srcOrd="2" destOrd="0" presId="urn:microsoft.com/office/officeart/2005/8/layout/list1"/>
    <dgm:cxn modelId="{2F705386-E171-4869-BFE6-EE29A3FD6474}" type="presParOf" srcId="{5912FCFD-80BB-4CBA-A4F7-F40B7B241B2B}" destId="{18BE985A-AEC3-431B-8594-BD8ABFD3EA52}" srcOrd="3" destOrd="0" presId="urn:microsoft.com/office/officeart/2005/8/layout/list1"/>
    <dgm:cxn modelId="{D27E9A83-E2D6-4BA9-8690-56752B584DEB}" type="presParOf" srcId="{5912FCFD-80BB-4CBA-A4F7-F40B7B241B2B}" destId="{8F609E26-9490-424D-B509-C0302CD3C499}" srcOrd="4" destOrd="0" presId="urn:microsoft.com/office/officeart/2005/8/layout/list1"/>
    <dgm:cxn modelId="{1B5B43F2-AFB1-49EE-BB57-6ADADF9D21B4}" type="presParOf" srcId="{8F609E26-9490-424D-B509-C0302CD3C499}" destId="{45F4AD56-FBD7-44E9-9CA8-33B7B96C44F7}" srcOrd="0" destOrd="0" presId="urn:microsoft.com/office/officeart/2005/8/layout/list1"/>
    <dgm:cxn modelId="{B88B850B-15DE-4C80-A2DC-65640B2C1324}" type="presParOf" srcId="{8F609E26-9490-424D-B509-C0302CD3C499}" destId="{85663942-08DB-4449-9419-DD7867C06355}" srcOrd="1" destOrd="0" presId="urn:microsoft.com/office/officeart/2005/8/layout/list1"/>
    <dgm:cxn modelId="{1064C844-7B1D-493B-BEAA-4A40392D2EA5}" type="presParOf" srcId="{5912FCFD-80BB-4CBA-A4F7-F40B7B241B2B}" destId="{B60E9DB2-3CAA-43E4-989B-ED8AEA157F61}" srcOrd="5" destOrd="0" presId="urn:microsoft.com/office/officeart/2005/8/layout/list1"/>
    <dgm:cxn modelId="{8A0D61AB-8836-45A0-81A7-35624F472265}" type="presParOf" srcId="{5912FCFD-80BB-4CBA-A4F7-F40B7B241B2B}" destId="{389A7007-F13A-4D1A-B108-9164F073C3FC}" srcOrd="6" destOrd="0" presId="urn:microsoft.com/office/officeart/2005/8/layout/list1"/>
    <dgm:cxn modelId="{E05423AA-3F6E-4DE4-9E77-756DCFAA591B}" type="presParOf" srcId="{5912FCFD-80BB-4CBA-A4F7-F40B7B241B2B}" destId="{B09F81F6-C501-4D8B-9B1D-76E5097E8278}" srcOrd="7" destOrd="0" presId="urn:microsoft.com/office/officeart/2005/8/layout/list1"/>
    <dgm:cxn modelId="{7874AC1D-CFDE-44C7-BC0F-A3E9D313006B}" type="presParOf" srcId="{5912FCFD-80BB-4CBA-A4F7-F40B7B241B2B}" destId="{6C60E1C1-A81D-4822-874B-E485FCD631F1}" srcOrd="8" destOrd="0" presId="urn:microsoft.com/office/officeart/2005/8/layout/list1"/>
    <dgm:cxn modelId="{25D951DE-EF75-47D0-A9E4-4BC2284AE296}" type="presParOf" srcId="{6C60E1C1-A81D-4822-874B-E485FCD631F1}" destId="{B00158DB-47F2-477B-8FDC-57A7C9E9915B}" srcOrd="0" destOrd="0" presId="urn:microsoft.com/office/officeart/2005/8/layout/list1"/>
    <dgm:cxn modelId="{B640373C-9293-45A8-92D0-EA1375D6A842}" type="presParOf" srcId="{6C60E1C1-A81D-4822-874B-E485FCD631F1}" destId="{1DF1D845-A111-4B6C-BD16-7382DC99D788}" srcOrd="1" destOrd="0" presId="urn:microsoft.com/office/officeart/2005/8/layout/list1"/>
    <dgm:cxn modelId="{BCA2B93D-0A35-4EBF-8EF1-D8435D718276}" type="presParOf" srcId="{5912FCFD-80BB-4CBA-A4F7-F40B7B241B2B}" destId="{79743C38-9A55-477A-BC7C-0082865072E4}" srcOrd="9" destOrd="0" presId="urn:microsoft.com/office/officeart/2005/8/layout/list1"/>
    <dgm:cxn modelId="{FAA7DAC0-B90B-4DC8-89F0-448B8235BA12}" type="presParOf" srcId="{5912FCFD-80BB-4CBA-A4F7-F40B7B241B2B}" destId="{51F55F76-C20B-43FE-9427-8C57BFF5D441}" srcOrd="10"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055821-5778-4C9D-B4E4-4EC1C70C649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de-DE"/>
        </a:p>
      </dgm:t>
    </dgm:pt>
    <dgm:pt modelId="{B0EB0C33-121C-4E08-8952-D39BE43B959C}">
      <dgm:prSet phldrT="[Text]" phldr="0"/>
      <dgm:spPr/>
      <dgm:t>
        <a:bodyPr/>
        <a:lstStyle/>
        <a:p>
          <a:r>
            <a:rPr lang="de-DE" dirty="0"/>
            <a:t>Pfarrei</a:t>
          </a:r>
        </a:p>
      </dgm:t>
    </dgm:pt>
    <dgm:pt modelId="{E23FC8C9-ECC4-4866-BA43-7C63D2B18ABF}" type="parTrans" cxnId="{D1E1097B-6F88-49EF-851C-E347F8324DC6}">
      <dgm:prSet/>
      <dgm:spPr/>
      <dgm:t>
        <a:bodyPr/>
        <a:lstStyle/>
        <a:p>
          <a:endParaRPr lang="de-DE"/>
        </a:p>
      </dgm:t>
    </dgm:pt>
    <dgm:pt modelId="{2DB599B1-7D84-424E-AF68-F7B7CA8F10D0}" type="sibTrans" cxnId="{D1E1097B-6F88-49EF-851C-E347F8324DC6}">
      <dgm:prSet/>
      <dgm:spPr/>
      <dgm:t>
        <a:bodyPr/>
        <a:lstStyle/>
        <a:p>
          <a:endParaRPr lang="de-DE"/>
        </a:p>
      </dgm:t>
    </dgm:pt>
    <dgm:pt modelId="{AB55B641-F2A5-4043-A54F-74ED495F7B1E}">
      <dgm:prSet phldrT="[Text]" phldr="0"/>
      <dgm:spPr/>
      <dgm:t>
        <a:bodyPr/>
        <a:lstStyle/>
        <a:p>
          <a:r>
            <a:rPr lang="de-DE" dirty="0"/>
            <a:t>Pastoraler Raum</a:t>
          </a:r>
        </a:p>
      </dgm:t>
    </dgm:pt>
    <dgm:pt modelId="{BAB0BBBE-4FD2-4D73-BBB6-7CC2FB5F6337}" type="parTrans" cxnId="{9F9FA235-DA54-4CBA-83D4-FC174C0B00F5}">
      <dgm:prSet/>
      <dgm:spPr/>
      <dgm:t>
        <a:bodyPr/>
        <a:lstStyle/>
        <a:p>
          <a:endParaRPr lang="de-DE"/>
        </a:p>
      </dgm:t>
    </dgm:pt>
    <dgm:pt modelId="{D36C2F52-B790-4F53-A74D-3DEDA8B39B8E}" type="sibTrans" cxnId="{9F9FA235-DA54-4CBA-83D4-FC174C0B00F5}">
      <dgm:prSet/>
      <dgm:spPr/>
      <dgm:t>
        <a:bodyPr/>
        <a:lstStyle/>
        <a:p>
          <a:endParaRPr lang="de-DE"/>
        </a:p>
      </dgm:t>
    </dgm:pt>
    <dgm:pt modelId="{7AC74F86-9979-4D21-BC76-CD1B64A2CEBB}">
      <dgm:prSet/>
      <dgm:spPr/>
      <dgm:t>
        <a:bodyPr/>
        <a:lstStyle/>
        <a:p>
          <a:r>
            <a:rPr lang="de-DE" dirty="0"/>
            <a:t>Kirchenchor</a:t>
          </a:r>
        </a:p>
      </dgm:t>
    </dgm:pt>
    <dgm:pt modelId="{F7194505-3CD5-4A97-A078-577FEE374E1B}" type="parTrans" cxnId="{37250061-F741-41F4-9034-EB254C1DE44D}">
      <dgm:prSet/>
      <dgm:spPr/>
      <dgm:t>
        <a:bodyPr/>
        <a:lstStyle/>
        <a:p>
          <a:endParaRPr lang="de-DE"/>
        </a:p>
      </dgm:t>
    </dgm:pt>
    <dgm:pt modelId="{DB16FCC5-9D36-4999-9671-E3D815C65926}" type="sibTrans" cxnId="{37250061-F741-41F4-9034-EB254C1DE44D}">
      <dgm:prSet/>
      <dgm:spPr/>
      <dgm:t>
        <a:bodyPr/>
        <a:lstStyle/>
        <a:p>
          <a:endParaRPr lang="de-DE"/>
        </a:p>
      </dgm:t>
    </dgm:pt>
    <dgm:pt modelId="{0CDA994F-8503-4F1B-B695-BF998761A2F8}">
      <dgm:prSet/>
      <dgm:spPr/>
      <dgm:t>
        <a:bodyPr/>
        <a:lstStyle/>
        <a:p>
          <a:r>
            <a:rPr lang="de-DE" dirty="0"/>
            <a:t>Rat des Pastoralen Raums</a:t>
          </a:r>
        </a:p>
      </dgm:t>
    </dgm:pt>
    <dgm:pt modelId="{5A5EFE16-E93E-44AB-9E8D-1D3BD3EFB390}" type="parTrans" cxnId="{064DB646-13E5-4F8F-93EE-12F067C1F51C}">
      <dgm:prSet/>
      <dgm:spPr/>
      <dgm:t>
        <a:bodyPr/>
        <a:lstStyle/>
        <a:p>
          <a:endParaRPr lang="de-DE"/>
        </a:p>
      </dgm:t>
    </dgm:pt>
    <dgm:pt modelId="{E9C7D194-7A9C-479D-8E05-3F9858ED88D2}" type="sibTrans" cxnId="{064DB646-13E5-4F8F-93EE-12F067C1F51C}">
      <dgm:prSet/>
      <dgm:spPr/>
      <dgm:t>
        <a:bodyPr/>
        <a:lstStyle/>
        <a:p>
          <a:endParaRPr lang="de-DE"/>
        </a:p>
      </dgm:t>
    </dgm:pt>
    <dgm:pt modelId="{794CF0B3-BF74-4806-84D6-0A1CF9611CC4}">
      <dgm:prSet/>
      <dgm:spPr/>
      <dgm:t>
        <a:bodyPr/>
        <a:lstStyle/>
        <a:p>
          <a:r>
            <a:rPr lang="de-DE" dirty="0"/>
            <a:t>Katechetinnen Erstkommunion </a:t>
          </a:r>
        </a:p>
      </dgm:t>
    </dgm:pt>
    <dgm:pt modelId="{64472DD8-8323-4ED1-B528-9C42C90B478D}" type="parTrans" cxnId="{7DCEE76C-BC98-40E7-8BBF-B9B4BE68AC1A}">
      <dgm:prSet/>
      <dgm:spPr/>
      <dgm:t>
        <a:bodyPr/>
        <a:lstStyle/>
        <a:p>
          <a:endParaRPr lang="de-DE"/>
        </a:p>
      </dgm:t>
    </dgm:pt>
    <dgm:pt modelId="{A7CA9AA4-42F1-4A51-BB0E-5290F4895419}" type="sibTrans" cxnId="{7DCEE76C-BC98-40E7-8BBF-B9B4BE68AC1A}">
      <dgm:prSet/>
      <dgm:spPr/>
      <dgm:t>
        <a:bodyPr/>
        <a:lstStyle/>
        <a:p>
          <a:endParaRPr lang="de-DE"/>
        </a:p>
      </dgm:t>
    </dgm:pt>
    <dgm:pt modelId="{10723C00-5EEA-4CEA-9AF3-BA1733EFE1DB}">
      <dgm:prSet/>
      <dgm:spPr/>
      <dgm:t>
        <a:bodyPr/>
        <a:lstStyle/>
        <a:p>
          <a:endParaRPr lang="de-DE" dirty="0"/>
        </a:p>
      </dgm:t>
    </dgm:pt>
    <dgm:pt modelId="{BBC4C6D6-02EA-472C-8EAB-7D27E8B83838}" type="parTrans" cxnId="{50C4DF4C-C2B4-4D4D-9783-BA811A8CD7FA}">
      <dgm:prSet/>
      <dgm:spPr/>
      <dgm:t>
        <a:bodyPr/>
        <a:lstStyle/>
        <a:p>
          <a:endParaRPr lang="de-DE"/>
        </a:p>
      </dgm:t>
    </dgm:pt>
    <dgm:pt modelId="{17051464-5D26-475A-ABDE-E8DC246AED48}" type="sibTrans" cxnId="{50C4DF4C-C2B4-4D4D-9783-BA811A8CD7FA}">
      <dgm:prSet/>
      <dgm:spPr/>
      <dgm:t>
        <a:bodyPr/>
        <a:lstStyle/>
        <a:p>
          <a:endParaRPr lang="de-DE"/>
        </a:p>
      </dgm:t>
    </dgm:pt>
    <dgm:pt modelId="{E69C01C2-A0EA-4223-9977-14BE54A31ABC}">
      <dgm:prSet/>
      <dgm:spPr/>
      <dgm:t>
        <a:bodyPr/>
        <a:lstStyle/>
        <a:p>
          <a:r>
            <a:rPr lang="de-DE" dirty="0"/>
            <a:t>Kammerchor</a:t>
          </a:r>
        </a:p>
      </dgm:t>
    </dgm:pt>
    <dgm:pt modelId="{EE7E097C-47BE-443B-AF69-D087BEE119BF}" type="parTrans" cxnId="{0D95ED22-56BD-4E42-8499-623BEC1EFAE1}">
      <dgm:prSet/>
      <dgm:spPr/>
      <dgm:t>
        <a:bodyPr/>
        <a:lstStyle/>
        <a:p>
          <a:endParaRPr lang="de-DE"/>
        </a:p>
      </dgm:t>
    </dgm:pt>
    <dgm:pt modelId="{6754D04C-58B7-4539-915C-1093EFC0E620}" type="sibTrans" cxnId="{0D95ED22-56BD-4E42-8499-623BEC1EFAE1}">
      <dgm:prSet/>
      <dgm:spPr/>
      <dgm:t>
        <a:bodyPr/>
        <a:lstStyle/>
        <a:p>
          <a:endParaRPr lang="de-DE"/>
        </a:p>
      </dgm:t>
    </dgm:pt>
    <dgm:pt modelId="{042C4990-7F4F-41D5-BD96-0DCEA318ADF4}">
      <dgm:prSet/>
      <dgm:spPr/>
      <dgm:t>
        <a:bodyPr/>
        <a:lstStyle/>
        <a:p>
          <a:r>
            <a:rPr lang="de-DE" dirty="0"/>
            <a:t>Messdiener</a:t>
          </a:r>
        </a:p>
      </dgm:t>
    </dgm:pt>
    <dgm:pt modelId="{F9CC950A-48AD-4933-863C-7B9CE668B544}" type="parTrans" cxnId="{3A710E86-E751-4614-A742-9F4A334FF5E1}">
      <dgm:prSet/>
      <dgm:spPr/>
      <dgm:t>
        <a:bodyPr/>
        <a:lstStyle/>
        <a:p>
          <a:endParaRPr lang="de-DE"/>
        </a:p>
      </dgm:t>
    </dgm:pt>
    <dgm:pt modelId="{0A8D0210-E453-4C67-88A3-706E3AF8607B}" type="sibTrans" cxnId="{3A710E86-E751-4614-A742-9F4A334FF5E1}">
      <dgm:prSet/>
      <dgm:spPr/>
      <dgm:t>
        <a:bodyPr/>
        <a:lstStyle/>
        <a:p>
          <a:endParaRPr lang="de-DE"/>
        </a:p>
      </dgm:t>
    </dgm:pt>
    <dgm:pt modelId="{160CE895-E3A5-4AF6-9D66-26FF614F9648}">
      <dgm:prSet/>
      <dgm:spPr/>
      <dgm:t>
        <a:bodyPr/>
        <a:lstStyle/>
        <a:p>
          <a:r>
            <a:rPr lang="de-DE" dirty="0"/>
            <a:t>Lektorinnen</a:t>
          </a:r>
        </a:p>
      </dgm:t>
    </dgm:pt>
    <dgm:pt modelId="{0576EC16-9367-4795-8269-F2C1B3CBAC38}" type="parTrans" cxnId="{E45B4ED8-4DAF-4F0F-A56F-D387E4145116}">
      <dgm:prSet/>
      <dgm:spPr/>
      <dgm:t>
        <a:bodyPr/>
        <a:lstStyle/>
        <a:p>
          <a:endParaRPr lang="de-DE"/>
        </a:p>
      </dgm:t>
    </dgm:pt>
    <dgm:pt modelId="{B4E115EF-017D-421E-8D1E-85D41F0326D4}" type="sibTrans" cxnId="{E45B4ED8-4DAF-4F0F-A56F-D387E4145116}">
      <dgm:prSet/>
      <dgm:spPr/>
      <dgm:t>
        <a:bodyPr/>
        <a:lstStyle/>
        <a:p>
          <a:endParaRPr lang="de-DE"/>
        </a:p>
      </dgm:t>
    </dgm:pt>
    <dgm:pt modelId="{5912FCFD-80BB-4CBA-A4F7-F40B7B241B2B}" type="pres">
      <dgm:prSet presAssocID="{58055821-5778-4C9D-B4E4-4EC1C70C6490}" presName="linear" presStyleCnt="0">
        <dgm:presLayoutVars>
          <dgm:dir/>
          <dgm:animLvl val="lvl"/>
          <dgm:resizeHandles val="exact"/>
        </dgm:presLayoutVars>
      </dgm:prSet>
      <dgm:spPr/>
    </dgm:pt>
    <dgm:pt modelId="{2926F7AE-5BDF-4116-B40C-43F4B2D0F131}" type="pres">
      <dgm:prSet presAssocID="{B0EB0C33-121C-4E08-8952-D39BE43B959C}" presName="parentLin" presStyleCnt="0"/>
      <dgm:spPr/>
    </dgm:pt>
    <dgm:pt modelId="{E33BD86E-9DDD-459B-9E5A-29E7620A5CC2}" type="pres">
      <dgm:prSet presAssocID="{B0EB0C33-121C-4E08-8952-D39BE43B959C}" presName="parentLeftMargin" presStyleLbl="node1" presStyleIdx="0" presStyleCnt="2"/>
      <dgm:spPr/>
    </dgm:pt>
    <dgm:pt modelId="{E0C6C2B6-AE87-4052-AF72-102BE6768A3A}" type="pres">
      <dgm:prSet presAssocID="{B0EB0C33-121C-4E08-8952-D39BE43B959C}" presName="parentText" presStyleLbl="node1" presStyleIdx="0" presStyleCnt="2">
        <dgm:presLayoutVars>
          <dgm:chMax val="0"/>
          <dgm:bulletEnabled val="1"/>
        </dgm:presLayoutVars>
      </dgm:prSet>
      <dgm:spPr/>
    </dgm:pt>
    <dgm:pt modelId="{E1CB94D7-C7B1-4D85-9792-813F33D50C86}" type="pres">
      <dgm:prSet presAssocID="{B0EB0C33-121C-4E08-8952-D39BE43B959C}" presName="negativeSpace" presStyleCnt="0"/>
      <dgm:spPr/>
    </dgm:pt>
    <dgm:pt modelId="{F2F2988E-7965-4DCF-BC67-2EB9BF879E4E}" type="pres">
      <dgm:prSet presAssocID="{B0EB0C33-121C-4E08-8952-D39BE43B959C}" presName="childText" presStyleLbl="conFgAcc1" presStyleIdx="0" presStyleCnt="2">
        <dgm:presLayoutVars>
          <dgm:bulletEnabled val="1"/>
        </dgm:presLayoutVars>
      </dgm:prSet>
      <dgm:spPr/>
    </dgm:pt>
    <dgm:pt modelId="{18BE985A-AEC3-431B-8594-BD8ABFD3EA52}" type="pres">
      <dgm:prSet presAssocID="{2DB599B1-7D84-424E-AF68-F7B7CA8F10D0}" presName="spaceBetweenRectangles" presStyleCnt="0"/>
      <dgm:spPr/>
    </dgm:pt>
    <dgm:pt modelId="{8F609E26-9490-424D-B509-C0302CD3C499}" type="pres">
      <dgm:prSet presAssocID="{AB55B641-F2A5-4043-A54F-74ED495F7B1E}" presName="parentLin" presStyleCnt="0"/>
      <dgm:spPr/>
    </dgm:pt>
    <dgm:pt modelId="{45F4AD56-FBD7-44E9-9CA8-33B7B96C44F7}" type="pres">
      <dgm:prSet presAssocID="{AB55B641-F2A5-4043-A54F-74ED495F7B1E}" presName="parentLeftMargin" presStyleLbl="node1" presStyleIdx="0" presStyleCnt="2"/>
      <dgm:spPr/>
    </dgm:pt>
    <dgm:pt modelId="{85663942-08DB-4449-9419-DD7867C06355}" type="pres">
      <dgm:prSet presAssocID="{AB55B641-F2A5-4043-A54F-74ED495F7B1E}" presName="parentText" presStyleLbl="node1" presStyleIdx="1" presStyleCnt="2">
        <dgm:presLayoutVars>
          <dgm:chMax val="0"/>
          <dgm:bulletEnabled val="1"/>
        </dgm:presLayoutVars>
      </dgm:prSet>
      <dgm:spPr/>
    </dgm:pt>
    <dgm:pt modelId="{B60E9DB2-3CAA-43E4-989B-ED8AEA157F61}" type="pres">
      <dgm:prSet presAssocID="{AB55B641-F2A5-4043-A54F-74ED495F7B1E}" presName="negativeSpace" presStyleCnt="0"/>
      <dgm:spPr/>
    </dgm:pt>
    <dgm:pt modelId="{389A7007-F13A-4D1A-B108-9164F073C3FC}" type="pres">
      <dgm:prSet presAssocID="{AB55B641-F2A5-4043-A54F-74ED495F7B1E}" presName="childText" presStyleLbl="conFgAcc1" presStyleIdx="1" presStyleCnt="2">
        <dgm:presLayoutVars>
          <dgm:bulletEnabled val="1"/>
        </dgm:presLayoutVars>
      </dgm:prSet>
      <dgm:spPr/>
    </dgm:pt>
  </dgm:ptLst>
  <dgm:cxnLst>
    <dgm:cxn modelId="{DDBCF502-2A0B-440F-B357-7DA98C591753}" type="presOf" srcId="{AB55B641-F2A5-4043-A54F-74ED495F7B1E}" destId="{45F4AD56-FBD7-44E9-9CA8-33B7B96C44F7}" srcOrd="0" destOrd="0" presId="urn:microsoft.com/office/officeart/2005/8/layout/list1"/>
    <dgm:cxn modelId="{9A3CA21A-8654-4BE9-AAF9-E8E2C8495D06}" type="presOf" srcId="{B0EB0C33-121C-4E08-8952-D39BE43B959C}" destId="{E33BD86E-9DDD-459B-9E5A-29E7620A5CC2}" srcOrd="0" destOrd="0" presId="urn:microsoft.com/office/officeart/2005/8/layout/list1"/>
    <dgm:cxn modelId="{0D95ED22-56BD-4E42-8499-623BEC1EFAE1}" srcId="{AB55B641-F2A5-4043-A54F-74ED495F7B1E}" destId="{E69C01C2-A0EA-4223-9977-14BE54A31ABC}" srcOrd="2" destOrd="0" parTransId="{EE7E097C-47BE-443B-AF69-D087BEE119BF}" sibTransId="{6754D04C-58B7-4539-915C-1093EFC0E620}"/>
    <dgm:cxn modelId="{9F9FA235-DA54-4CBA-83D4-FC174C0B00F5}" srcId="{58055821-5778-4C9D-B4E4-4EC1C70C6490}" destId="{AB55B641-F2A5-4043-A54F-74ED495F7B1E}" srcOrd="1" destOrd="0" parTransId="{BAB0BBBE-4FD2-4D73-BBB6-7CC2FB5F6337}" sibTransId="{D36C2F52-B790-4F53-A74D-3DEDA8B39B8E}"/>
    <dgm:cxn modelId="{F4FB5C3D-92BD-428B-8730-A79EF2367E5A}" type="presOf" srcId="{58055821-5778-4C9D-B4E4-4EC1C70C6490}" destId="{5912FCFD-80BB-4CBA-A4F7-F40B7B241B2B}" srcOrd="0" destOrd="0" presId="urn:microsoft.com/office/officeart/2005/8/layout/list1"/>
    <dgm:cxn modelId="{37250061-F741-41F4-9034-EB254C1DE44D}" srcId="{B0EB0C33-121C-4E08-8952-D39BE43B959C}" destId="{7AC74F86-9979-4D21-BC76-CD1B64A2CEBB}" srcOrd="0" destOrd="0" parTransId="{F7194505-3CD5-4A97-A078-577FEE374E1B}" sibTransId="{DB16FCC5-9D36-4999-9671-E3D815C65926}"/>
    <dgm:cxn modelId="{064DB646-13E5-4F8F-93EE-12F067C1F51C}" srcId="{AB55B641-F2A5-4043-A54F-74ED495F7B1E}" destId="{0CDA994F-8503-4F1B-B695-BF998761A2F8}" srcOrd="0" destOrd="0" parTransId="{5A5EFE16-E93E-44AB-9E8D-1D3BD3EFB390}" sibTransId="{E9C7D194-7A9C-479D-8E05-3F9858ED88D2}"/>
    <dgm:cxn modelId="{D043B568-7A5A-4BDB-9020-080EC5473980}" type="presOf" srcId="{0CDA994F-8503-4F1B-B695-BF998761A2F8}" destId="{389A7007-F13A-4D1A-B108-9164F073C3FC}" srcOrd="0" destOrd="0" presId="urn:microsoft.com/office/officeart/2005/8/layout/list1"/>
    <dgm:cxn modelId="{50C4DF4C-C2B4-4D4D-9783-BA811A8CD7FA}" srcId="{AB55B641-F2A5-4043-A54F-74ED495F7B1E}" destId="{10723C00-5EEA-4CEA-9AF3-BA1733EFE1DB}" srcOrd="3" destOrd="0" parTransId="{BBC4C6D6-02EA-472C-8EAB-7D27E8B83838}" sibTransId="{17051464-5D26-475A-ABDE-E8DC246AED48}"/>
    <dgm:cxn modelId="{7DCEE76C-BC98-40E7-8BBF-B9B4BE68AC1A}" srcId="{AB55B641-F2A5-4043-A54F-74ED495F7B1E}" destId="{794CF0B3-BF74-4806-84D6-0A1CF9611CC4}" srcOrd="1" destOrd="0" parTransId="{64472DD8-8323-4ED1-B528-9C42C90B478D}" sibTransId="{A7CA9AA4-42F1-4A51-BB0E-5290F4895419}"/>
    <dgm:cxn modelId="{EA2BE272-00CF-409B-9242-B36632FCEEB3}" type="presOf" srcId="{AB55B641-F2A5-4043-A54F-74ED495F7B1E}" destId="{85663942-08DB-4449-9419-DD7867C06355}" srcOrd="1" destOrd="0" presId="urn:microsoft.com/office/officeart/2005/8/layout/list1"/>
    <dgm:cxn modelId="{D1E1097B-6F88-49EF-851C-E347F8324DC6}" srcId="{58055821-5778-4C9D-B4E4-4EC1C70C6490}" destId="{B0EB0C33-121C-4E08-8952-D39BE43B959C}" srcOrd="0" destOrd="0" parTransId="{E23FC8C9-ECC4-4866-BA43-7C63D2B18ABF}" sibTransId="{2DB599B1-7D84-424E-AF68-F7B7CA8F10D0}"/>
    <dgm:cxn modelId="{27C94284-C67B-4E39-85D0-F4FF6F231CAC}" type="presOf" srcId="{E69C01C2-A0EA-4223-9977-14BE54A31ABC}" destId="{389A7007-F13A-4D1A-B108-9164F073C3FC}" srcOrd="0" destOrd="2" presId="urn:microsoft.com/office/officeart/2005/8/layout/list1"/>
    <dgm:cxn modelId="{3A710E86-E751-4614-A742-9F4A334FF5E1}" srcId="{B0EB0C33-121C-4E08-8952-D39BE43B959C}" destId="{042C4990-7F4F-41D5-BD96-0DCEA318ADF4}" srcOrd="1" destOrd="0" parTransId="{F9CC950A-48AD-4933-863C-7B9CE668B544}" sibTransId="{0A8D0210-E453-4C67-88A3-706E3AF8607B}"/>
    <dgm:cxn modelId="{FAED3791-02F3-459D-814B-A703701BFA79}" type="presOf" srcId="{7AC74F86-9979-4D21-BC76-CD1B64A2CEBB}" destId="{F2F2988E-7965-4DCF-BC67-2EB9BF879E4E}" srcOrd="0" destOrd="0" presId="urn:microsoft.com/office/officeart/2005/8/layout/list1"/>
    <dgm:cxn modelId="{03AFDAC4-63DE-45E8-95D2-B61081DB7FBC}" type="presOf" srcId="{794CF0B3-BF74-4806-84D6-0A1CF9611CC4}" destId="{389A7007-F13A-4D1A-B108-9164F073C3FC}" srcOrd="0" destOrd="1" presId="urn:microsoft.com/office/officeart/2005/8/layout/list1"/>
    <dgm:cxn modelId="{01B46CCB-CFF0-40A0-A3B8-631310C993BA}" type="presOf" srcId="{10723C00-5EEA-4CEA-9AF3-BA1733EFE1DB}" destId="{389A7007-F13A-4D1A-B108-9164F073C3FC}" srcOrd="0" destOrd="3" presId="urn:microsoft.com/office/officeart/2005/8/layout/list1"/>
    <dgm:cxn modelId="{D8EBB2D2-9785-46F4-A089-18F5C4312417}" type="presOf" srcId="{042C4990-7F4F-41D5-BD96-0DCEA318ADF4}" destId="{F2F2988E-7965-4DCF-BC67-2EB9BF879E4E}" srcOrd="0" destOrd="1" presId="urn:microsoft.com/office/officeart/2005/8/layout/list1"/>
    <dgm:cxn modelId="{651DD6D2-7C9D-45CF-8E65-0F11DB16E21F}" type="presOf" srcId="{160CE895-E3A5-4AF6-9D66-26FF614F9648}" destId="{F2F2988E-7965-4DCF-BC67-2EB9BF879E4E}" srcOrd="0" destOrd="2" presId="urn:microsoft.com/office/officeart/2005/8/layout/list1"/>
    <dgm:cxn modelId="{E45B4ED8-4DAF-4F0F-A56F-D387E4145116}" srcId="{B0EB0C33-121C-4E08-8952-D39BE43B959C}" destId="{160CE895-E3A5-4AF6-9D66-26FF614F9648}" srcOrd="2" destOrd="0" parTransId="{0576EC16-9367-4795-8269-F2C1B3CBAC38}" sibTransId="{B4E115EF-017D-421E-8D1E-85D41F0326D4}"/>
    <dgm:cxn modelId="{9381BEEA-B0A0-44A4-AF27-FF0E1FE78642}" type="presOf" srcId="{B0EB0C33-121C-4E08-8952-D39BE43B959C}" destId="{E0C6C2B6-AE87-4052-AF72-102BE6768A3A}" srcOrd="1" destOrd="0" presId="urn:microsoft.com/office/officeart/2005/8/layout/list1"/>
    <dgm:cxn modelId="{70D19E27-D357-4593-AEB4-B5B23D6654A3}" type="presParOf" srcId="{5912FCFD-80BB-4CBA-A4F7-F40B7B241B2B}" destId="{2926F7AE-5BDF-4116-B40C-43F4B2D0F131}" srcOrd="0" destOrd="0" presId="urn:microsoft.com/office/officeart/2005/8/layout/list1"/>
    <dgm:cxn modelId="{C24F3DD3-2918-4DE8-8005-79C556A37962}" type="presParOf" srcId="{2926F7AE-5BDF-4116-B40C-43F4B2D0F131}" destId="{E33BD86E-9DDD-459B-9E5A-29E7620A5CC2}" srcOrd="0" destOrd="0" presId="urn:microsoft.com/office/officeart/2005/8/layout/list1"/>
    <dgm:cxn modelId="{5138426E-1494-45D3-990A-5414AF23240F}" type="presParOf" srcId="{2926F7AE-5BDF-4116-B40C-43F4B2D0F131}" destId="{E0C6C2B6-AE87-4052-AF72-102BE6768A3A}" srcOrd="1" destOrd="0" presId="urn:microsoft.com/office/officeart/2005/8/layout/list1"/>
    <dgm:cxn modelId="{8293D7DC-21CC-4918-857B-EF4731B5159D}" type="presParOf" srcId="{5912FCFD-80BB-4CBA-A4F7-F40B7B241B2B}" destId="{E1CB94D7-C7B1-4D85-9792-813F33D50C86}" srcOrd="1" destOrd="0" presId="urn:microsoft.com/office/officeart/2005/8/layout/list1"/>
    <dgm:cxn modelId="{83F6DDDC-E928-48DF-B1E1-35001F43EE38}" type="presParOf" srcId="{5912FCFD-80BB-4CBA-A4F7-F40B7B241B2B}" destId="{F2F2988E-7965-4DCF-BC67-2EB9BF879E4E}" srcOrd="2" destOrd="0" presId="urn:microsoft.com/office/officeart/2005/8/layout/list1"/>
    <dgm:cxn modelId="{2F705386-E171-4869-BFE6-EE29A3FD6474}" type="presParOf" srcId="{5912FCFD-80BB-4CBA-A4F7-F40B7B241B2B}" destId="{18BE985A-AEC3-431B-8594-BD8ABFD3EA52}" srcOrd="3" destOrd="0" presId="urn:microsoft.com/office/officeart/2005/8/layout/list1"/>
    <dgm:cxn modelId="{D27E9A83-E2D6-4BA9-8690-56752B584DEB}" type="presParOf" srcId="{5912FCFD-80BB-4CBA-A4F7-F40B7B241B2B}" destId="{8F609E26-9490-424D-B509-C0302CD3C499}" srcOrd="4" destOrd="0" presId="urn:microsoft.com/office/officeart/2005/8/layout/list1"/>
    <dgm:cxn modelId="{1B5B43F2-AFB1-49EE-BB57-6ADADF9D21B4}" type="presParOf" srcId="{8F609E26-9490-424D-B509-C0302CD3C499}" destId="{45F4AD56-FBD7-44E9-9CA8-33B7B96C44F7}" srcOrd="0" destOrd="0" presId="urn:microsoft.com/office/officeart/2005/8/layout/list1"/>
    <dgm:cxn modelId="{B88B850B-15DE-4C80-A2DC-65640B2C1324}" type="presParOf" srcId="{8F609E26-9490-424D-B509-C0302CD3C499}" destId="{85663942-08DB-4449-9419-DD7867C06355}" srcOrd="1" destOrd="0" presId="urn:microsoft.com/office/officeart/2005/8/layout/list1"/>
    <dgm:cxn modelId="{1064C844-7B1D-493B-BEAA-4A40392D2EA5}" type="presParOf" srcId="{5912FCFD-80BB-4CBA-A4F7-F40B7B241B2B}" destId="{B60E9DB2-3CAA-43E4-989B-ED8AEA157F61}" srcOrd="5" destOrd="0" presId="urn:microsoft.com/office/officeart/2005/8/layout/list1"/>
    <dgm:cxn modelId="{8A0D61AB-8836-45A0-81A7-35624F472265}" type="presParOf" srcId="{5912FCFD-80BB-4CBA-A4F7-F40B7B241B2B}" destId="{389A7007-F13A-4D1A-B108-9164F073C3FC}"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Orte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t>gottesdienstliche</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t>territoriale</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t>personale	</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t>thematische</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Orte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solidFill>
                <a:srgbClr val="FF0000"/>
              </a:solidFill>
            </a:rPr>
            <a:t>gottesdienstliche</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t>territoriale</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t>personale	</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t>thematische</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custLinFactNeighborX="16523" custLinFactNeighborY="-14903"/>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Orte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solidFill>
                <a:schemeClr val="bg1"/>
              </a:solidFill>
            </a:rPr>
            <a:t>gottesdienstliche</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solidFill>
                <a:srgbClr val="FF0000"/>
              </a:solidFill>
            </a:rPr>
            <a:t>territoriale</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t>personale	</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t>thematische</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Orte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t>gottesdienstliche</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t>territoriale</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solidFill>
                <a:srgbClr val="FF0000"/>
              </a:solidFill>
            </a:rPr>
            <a:t>personale</a:t>
          </a:r>
          <a:r>
            <a:rPr lang="de-DE" dirty="0"/>
            <a:t>	</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t>thematische</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C2E5F36-5A67-4A03-AB83-BC47AC5AA86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BC031002-D167-4F64-9C00-08F716485DFD}">
      <dgm:prSet phldrT="[Text]" phldr="0"/>
      <dgm:spPr/>
      <dgm:t>
        <a:bodyPr/>
        <a:lstStyle/>
        <a:p>
          <a:r>
            <a:rPr lang="de-DE" dirty="0"/>
            <a:t>Orte von Kirche</a:t>
          </a:r>
        </a:p>
      </dgm:t>
    </dgm:pt>
    <dgm:pt modelId="{03D3786A-A66A-4EDB-88CE-7F41A507ACAB}" type="parTrans" cxnId="{9F7FFBFB-97BC-4687-85A5-8E04BE04701E}">
      <dgm:prSet/>
      <dgm:spPr/>
      <dgm:t>
        <a:bodyPr/>
        <a:lstStyle/>
        <a:p>
          <a:endParaRPr lang="de-DE"/>
        </a:p>
      </dgm:t>
    </dgm:pt>
    <dgm:pt modelId="{39E8C5DD-8E48-43BD-AFFC-97F238C7205A}" type="sibTrans" cxnId="{9F7FFBFB-97BC-4687-85A5-8E04BE04701E}">
      <dgm:prSet/>
      <dgm:spPr/>
      <dgm:t>
        <a:bodyPr/>
        <a:lstStyle/>
        <a:p>
          <a:endParaRPr lang="de-DE"/>
        </a:p>
      </dgm:t>
    </dgm:pt>
    <dgm:pt modelId="{AD896665-FC19-4A40-82FD-0E218BDC1221}">
      <dgm:prSet phldrT="[Text]" phldr="0"/>
      <dgm:spPr/>
      <dgm:t>
        <a:bodyPr/>
        <a:lstStyle/>
        <a:p>
          <a:r>
            <a:rPr lang="de-DE" dirty="0"/>
            <a:t>gottesdienstliche</a:t>
          </a:r>
        </a:p>
      </dgm:t>
    </dgm:pt>
    <dgm:pt modelId="{17FB450C-7E17-4E34-9818-F5F32D1F7BC8}" type="parTrans" cxnId="{2234BB14-35E4-4424-BA75-27CF8E4F7FD4}">
      <dgm:prSet/>
      <dgm:spPr/>
      <dgm:t>
        <a:bodyPr/>
        <a:lstStyle/>
        <a:p>
          <a:endParaRPr lang="de-DE"/>
        </a:p>
      </dgm:t>
    </dgm:pt>
    <dgm:pt modelId="{2F909BBD-E80A-406D-9364-D6705A575A33}" type="sibTrans" cxnId="{2234BB14-35E4-4424-BA75-27CF8E4F7FD4}">
      <dgm:prSet/>
      <dgm:spPr/>
      <dgm:t>
        <a:bodyPr/>
        <a:lstStyle/>
        <a:p>
          <a:endParaRPr lang="de-DE"/>
        </a:p>
      </dgm:t>
    </dgm:pt>
    <dgm:pt modelId="{490D83CB-01B0-414D-B773-FB79799C7C07}">
      <dgm:prSet phldrT="[Text]" phldr="0"/>
      <dgm:spPr/>
      <dgm:t>
        <a:bodyPr/>
        <a:lstStyle/>
        <a:p>
          <a:r>
            <a:rPr lang="de-DE" dirty="0"/>
            <a:t>territoriale</a:t>
          </a:r>
        </a:p>
      </dgm:t>
    </dgm:pt>
    <dgm:pt modelId="{0B4B183D-A1C9-4AFE-8A1B-DDA548E7E9D8}" type="parTrans" cxnId="{E22C80DF-EA44-4E03-A18F-EBED3D9CA5EC}">
      <dgm:prSet/>
      <dgm:spPr/>
      <dgm:t>
        <a:bodyPr/>
        <a:lstStyle/>
        <a:p>
          <a:endParaRPr lang="de-DE"/>
        </a:p>
      </dgm:t>
    </dgm:pt>
    <dgm:pt modelId="{1EEC8419-C863-4D55-973F-DD0AAFF18C2B}" type="sibTrans" cxnId="{E22C80DF-EA44-4E03-A18F-EBED3D9CA5EC}">
      <dgm:prSet/>
      <dgm:spPr/>
      <dgm:t>
        <a:bodyPr/>
        <a:lstStyle/>
        <a:p>
          <a:endParaRPr lang="de-DE"/>
        </a:p>
      </dgm:t>
    </dgm:pt>
    <dgm:pt modelId="{B4462EE8-BD60-41EF-99BE-2250310F1AA7}">
      <dgm:prSet phldrT="[Text]" phldr="0"/>
      <dgm:spPr/>
      <dgm:t>
        <a:bodyPr/>
        <a:lstStyle/>
        <a:p>
          <a:r>
            <a:rPr lang="de-DE" dirty="0"/>
            <a:t>personale	</a:t>
          </a:r>
        </a:p>
      </dgm:t>
    </dgm:pt>
    <dgm:pt modelId="{ED24F9B4-FFE6-4D5F-B06E-B113A48DFB36}" type="parTrans" cxnId="{68114D0F-9EC6-47E5-AC60-0DD719070532}">
      <dgm:prSet/>
      <dgm:spPr/>
      <dgm:t>
        <a:bodyPr/>
        <a:lstStyle/>
        <a:p>
          <a:endParaRPr lang="de-DE"/>
        </a:p>
      </dgm:t>
    </dgm:pt>
    <dgm:pt modelId="{9B1B7231-D207-48EF-AB69-C4FB2591128D}" type="sibTrans" cxnId="{68114D0F-9EC6-47E5-AC60-0DD719070532}">
      <dgm:prSet/>
      <dgm:spPr/>
      <dgm:t>
        <a:bodyPr/>
        <a:lstStyle/>
        <a:p>
          <a:endParaRPr lang="de-DE"/>
        </a:p>
      </dgm:t>
    </dgm:pt>
    <dgm:pt modelId="{44D9AC07-A565-4789-8ED0-E203A177BACB}">
      <dgm:prSet/>
      <dgm:spPr/>
      <dgm:t>
        <a:bodyPr/>
        <a:lstStyle/>
        <a:p>
          <a:r>
            <a:rPr lang="de-DE" dirty="0">
              <a:solidFill>
                <a:srgbClr val="FF0000"/>
              </a:solidFill>
            </a:rPr>
            <a:t>thematische</a:t>
          </a:r>
        </a:p>
      </dgm:t>
    </dgm:pt>
    <dgm:pt modelId="{678F00A6-3C2D-421D-82C9-884A0A3A60F8}" type="parTrans" cxnId="{56DDFA93-8768-4F9E-8A60-ED11E40D187A}">
      <dgm:prSet/>
      <dgm:spPr/>
      <dgm:t>
        <a:bodyPr/>
        <a:lstStyle/>
        <a:p>
          <a:endParaRPr lang="de-DE"/>
        </a:p>
      </dgm:t>
    </dgm:pt>
    <dgm:pt modelId="{790C45EA-99A3-4D61-9D0E-86B2ACB41F2A}" type="sibTrans" cxnId="{56DDFA93-8768-4F9E-8A60-ED11E40D187A}">
      <dgm:prSet/>
      <dgm:spPr/>
      <dgm:t>
        <a:bodyPr/>
        <a:lstStyle/>
        <a:p>
          <a:endParaRPr lang="de-DE"/>
        </a:p>
      </dgm:t>
    </dgm:pt>
    <dgm:pt modelId="{0ADB8641-D0A9-499B-A16C-6FD77C593906}" type="pres">
      <dgm:prSet presAssocID="{0C2E5F36-5A67-4A03-AB83-BC47AC5AA869}" presName="diagram" presStyleCnt="0">
        <dgm:presLayoutVars>
          <dgm:chMax val="1"/>
          <dgm:dir/>
          <dgm:animLvl val="ctr"/>
          <dgm:resizeHandles val="exact"/>
        </dgm:presLayoutVars>
      </dgm:prSet>
      <dgm:spPr/>
    </dgm:pt>
    <dgm:pt modelId="{9A054BDC-4732-4FC2-ACED-025205D6376E}" type="pres">
      <dgm:prSet presAssocID="{0C2E5F36-5A67-4A03-AB83-BC47AC5AA869}" presName="matrix" presStyleCnt="0"/>
      <dgm:spPr/>
    </dgm:pt>
    <dgm:pt modelId="{FD5C7409-A316-473F-A6DE-E350347B0A06}" type="pres">
      <dgm:prSet presAssocID="{0C2E5F36-5A67-4A03-AB83-BC47AC5AA869}" presName="tile1" presStyleLbl="node1" presStyleIdx="0" presStyleCnt="4"/>
      <dgm:spPr/>
    </dgm:pt>
    <dgm:pt modelId="{28357E13-66F0-4A5A-8D1E-BBA3B5E7F59B}" type="pres">
      <dgm:prSet presAssocID="{0C2E5F36-5A67-4A03-AB83-BC47AC5AA869}" presName="tile1text" presStyleLbl="node1" presStyleIdx="0" presStyleCnt="4">
        <dgm:presLayoutVars>
          <dgm:chMax val="0"/>
          <dgm:chPref val="0"/>
          <dgm:bulletEnabled val="1"/>
        </dgm:presLayoutVars>
      </dgm:prSet>
      <dgm:spPr/>
    </dgm:pt>
    <dgm:pt modelId="{5412C1AF-0809-43ED-A8D7-6B6D1B66D8B8}" type="pres">
      <dgm:prSet presAssocID="{0C2E5F36-5A67-4A03-AB83-BC47AC5AA869}" presName="tile2" presStyleLbl="node1" presStyleIdx="1" presStyleCnt="4"/>
      <dgm:spPr/>
    </dgm:pt>
    <dgm:pt modelId="{CD67D332-7498-4DEC-AF07-2959D961B904}" type="pres">
      <dgm:prSet presAssocID="{0C2E5F36-5A67-4A03-AB83-BC47AC5AA869}" presName="tile2text" presStyleLbl="node1" presStyleIdx="1" presStyleCnt="4">
        <dgm:presLayoutVars>
          <dgm:chMax val="0"/>
          <dgm:chPref val="0"/>
          <dgm:bulletEnabled val="1"/>
        </dgm:presLayoutVars>
      </dgm:prSet>
      <dgm:spPr/>
    </dgm:pt>
    <dgm:pt modelId="{D891F31A-915A-4D48-9663-28D0A547E925}" type="pres">
      <dgm:prSet presAssocID="{0C2E5F36-5A67-4A03-AB83-BC47AC5AA869}" presName="tile3" presStyleLbl="node1" presStyleIdx="2" presStyleCnt="4"/>
      <dgm:spPr/>
    </dgm:pt>
    <dgm:pt modelId="{5598771B-01A5-4325-AD57-5FC95644C37D}" type="pres">
      <dgm:prSet presAssocID="{0C2E5F36-5A67-4A03-AB83-BC47AC5AA869}" presName="tile3text" presStyleLbl="node1" presStyleIdx="2" presStyleCnt="4">
        <dgm:presLayoutVars>
          <dgm:chMax val="0"/>
          <dgm:chPref val="0"/>
          <dgm:bulletEnabled val="1"/>
        </dgm:presLayoutVars>
      </dgm:prSet>
      <dgm:spPr/>
    </dgm:pt>
    <dgm:pt modelId="{42344796-CCD4-4A09-BC67-FBC49366FE82}" type="pres">
      <dgm:prSet presAssocID="{0C2E5F36-5A67-4A03-AB83-BC47AC5AA869}" presName="tile4" presStyleLbl="node1" presStyleIdx="3" presStyleCnt="4"/>
      <dgm:spPr/>
    </dgm:pt>
    <dgm:pt modelId="{A4110555-4173-424E-99BD-275CFF264FA5}" type="pres">
      <dgm:prSet presAssocID="{0C2E5F36-5A67-4A03-AB83-BC47AC5AA869}" presName="tile4text" presStyleLbl="node1" presStyleIdx="3" presStyleCnt="4">
        <dgm:presLayoutVars>
          <dgm:chMax val="0"/>
          <dgm:chPref val="0"/>
          <dgm:bulletEnabled val="1"/>
        </dgm:presLayoutVars>
      </dgm:prSet>
      <dgm:spPr/>
    </dgm:pt>
    <dgm:pt modelId="{45E22E68-BFCB-4650-BFF0-3CC9132E4593}" type="pres">
      <dgm:prSet presAssocID="{0C2E5F36-5A67-4A03-AB83-BC47AC5AA869}" presName="centerTile" presStyleLbl="fgShp" presStyleIdx="0" presStyleCnt="1">
        <dgm:presLayoutVars>
          <dgm:chMax val="0"/>
          <dgm:chPref val="0"/>
        </dgm:presLayoutVars>
      </dgm:prSet>
      <dgm:spPr/>
    </dgm:pt>
  </dgm:ptLst>
  <dgm:cxnLst>
    <dgm:cxn modelId="{C5239202-5482-41D7-AA0D-C11956FDF33B}" type="presOf" srcId="{490D83CB-01B0-414D-B773-FB79799C7C07}" destId="{5412C1AF-0809-43ED-A8D7-6B6D1B66D8B8}" srcOrd="0" destOrd="0" presId="urn:microsoft.com/office/officeart/2005/8/layout/matrix1"/>
    <dgm:cxn modelId="{68114D0F-9EC6-47E5-AC60-0DD719070532}" srcId="{BC031002-D167-4F64-9C00-08F716485DFD}" destId="{B4462EE8-BD60-41EF-99BE-2250310F1AA7}" srcOrd="2" destOrd="0" parTransId="{ED24F9B4-FFE6-4D5F-B06E-B113A48DFB36}" sibTransId="{9B1B7231-D207-48EF-AB69-C4FB2591128D}"/>
    <dgm:cxn modelId="{2234BB14-35E4-4424-BA75-27CF8E4F7FD4}" srcId="{BC031002-D167-4F64-9C00-08F716485DFD}" destId="{AD896665-FC19-4A40-82FD-0E218BDC1221}" srcOrd="0" destOrd="0" parTransId="{17FB450C-7E17-4E34-9818-F5F32D1F7BC8}" sibTransId="{2F909BBD-E80A-406D-9364-D6705A575A33}"/>
    <dgm:cxn modelId="{4556595F-CD2C-4026-A433-FDC9CEDA2779}" type="presOf" srcId="{44D9AC07-A565-4789-8ED0-E203A177BACB}" destId="{42344796-CCD4-4A09-BC67-FBC49366FE82}" srcOrd="0" destOrd="0" presId="urn:microsoft.com/office/officeart/2005/8/layout/matrix1"/>
    <dgm:cxn modelId="{7EC68156-6F12-43EB-B36C-1C5D9D5CD151}" type="presOf" srcId="{44D9AC07-A565-4789-8ED0-E203A177BACB}" destId="{A4110555-4173-424E-99BD-275CFF264FA5}" srcOrd="1" destOrd="0" presId="urn:microsoft.com/office/officeart/2005/8/layout/matrix1"/>
    <dgm:cxn modelId="{F8ECBF57-B22D-487A-8437-141DD0EC35CD}" type="presOf" srcId="{AD896665-FC19-4A40-82FD-0E218BDC1221}" destId="{FD5C7409-A316-473F-A6DE-E350347B0A06}" srcOrd="0" destOrd="0" presId="urn:microsoft.com/office/officeart/2005/8/layout/matrix1"/>
    <dgm:cxn modelId="{4CBBC47E-A9BC-41DE-93BA-E22CBC32FD31}" type="presOf" srcId="{B4462EE8-BD60-41EF-99BE-2250310F1AA7}" destId="{5598771B-01A5-4325-AD57-5FC95644C37D}" srcOrd="1" destOrd="0" presId="urn:microsoft.com/office/officeart/2005/8/layout/matrix1"/>
    <dgm:cxn modelId="{1E80D38A-C99C-4663-870D-7D057F29E1D3}" type="presOf" srcId="{B4462EE8-BD60-41EF-99BE-2250310F1AA7}" destId="{D891F31A-915A-4D48-9663-28D0A547E925}" srcOrd="0" destOrd="0" presId="urn:microsoft.com/office/officeart/2005/8/layout/matrix1"/>
    <dgm:cxn modelId="{56DDFA93-8768-4F9E-8A60-ED11E40D187A}" srcId="{BC031002-D167-4F64-9C00-08F716485DFD}" destId="{44D9AC07-A565-4789-8ED0-E203A177BACB}" srcOrd="3" destOrd="0" parTransId="{678F00A6-3C2D-421D-82C9-884A0A3A60F8}" sibTransId="{790C45EA-99A3-4D61-9D0E-86B2ACB41F2A}"/>
    <dgm:cxn modelId="{813D36B2-EBEE-432F-890C-A7087207D697}" type="presOf" srcId="{BC031002-D167-4F64-9C00-08F716485DFD}" destId="{45E22E68-BFCB-4650-BFF0-3CC9132E4593}" srcOrd="0" destOrd="0" presId="urn:microsoft.com/office/officeart/2005/8/layout/matrix1"/>
    <dgm:cxn modelId="{B8A75EB9-E210-417C-8EE7-CAAB68A21B4F}" type="presOf" srcId="{490D83CB-01B0-414D-B773-FB79799C7C07}" destId="{CD67D332-7498-4DEC-AF07-2959D961B904}" srcOrd="1" destOrd="0" presId="urn:microsoft.com/office/officeart/2005/8/layout/matrix1"/>
    <dgm:cxn modelId="{0DD01DD2-EFB3-40B8-80F6-20CCD29789D4}" type="presOf" srcId="{0C2E5F36-5A67-4A03-AB83-BC47AC5AA869}" destId="{0ADB8641-D0A9-499B-A16C-6FD77C593906}" srcOrd="0" destOrd="0" presId="urn:microsoft.com/office/officeart/2005/8/layout/matrix1"/>
    <dgm:cxn modelId="{E22C80DF-EA44-4E03-A18F-EBED3D9CA5EC}" srcId="{BC031002-D167-4F64-9C00-08F716485DFD}" destId="{490D83CB-01B0-414D-B773-FB79799C7C07}" srcOrd="1" destOrd="0" parTransId="{0B4B183D-A1C9-4AFE-8A1B-DDA548E7E9D8}" sibTransId="{1EEC8419-C863-4D55-973F-DD0AAFF18C2B}"/>
    <dgm:cxn modelId="{91AB1EEF-6203-4B50-8BF2-105C9F4366C9}" type="presOf" srcId="{AD896665-FC19-4A40-82FD-0E218BDC1221}" destId="{28357E13-66F0-4A5A-8D1E-BBA3B5E7F59B}" srcOrd="1" destOrd="0" presId="urn:microsoft.com/office/officeart/2005/8/layout/matrix1"/>
    <dgm:cxn modelId="{9F7FFBFB-97BC-4687-85A5-8E04BE04701E}" srcId="{0C2E5F36-5A67-4A03-AB83-BC47AC5AA869}" destId="{BC031002-D167-4F64-9C00-08F716485DFD}" srcOrd="0" destOrd="0" parTransId="{03D3786A-A66A-4EDB-88CE-7F41A507ACAB}" sibTransId="{39E8C5DD-8E48-43BD-AFFC-97F238C7205A}"/>
    <dgm:cxn modelId="{C40AE288-3251-4A69-8B6A-34F700476989}" type="presParOf" srcId="{0ADB8641-D0A9-499B-A16C-6FD77C593906}" destId="{9A054BDC-4732-4FC2-ACED-025205D6376E}" srcOrd="0" destOrd="0" presId="urn:microsoft.com/office/officeart/2005/8/layout/matrix1"/>
    <dgm:cxn modelId="{59FDEAEC-6353-4EE0-A896-7A7970878CA1}" type="presParOf" srcId="{9A054BDC-4732-4FC2-ACED-025205D6376E}" destId="{FD5C7409-A316-473F-A6DE-E350347B0A06}" srcOrd="0" destOrd="0" presId="urn:microsoft.com/office/officeart/2005/8/layout/matrix1"/>
    <dgm:cxn modelId="{B5CE91F0-3082-4346-B962-91991E06A458}" type="presParOf" srcId="{9A054BDC-4732-4FC2-ACED-025205D6376E}" destId="{28357E13-66F0-4A5A-8D1E-BBA3B5E7F59B}" srcOrd="1" destOrd="0" presId="urn:microsoft.com/office/officeart/2005/8/layout/matrix1"/>
    <dgm:cxn modelId="{1EEAEE32-646B-4D4C-B8BC-803874D6CC69}" type="presParOf" srcId="{9A054BDC-4732-4FC2-ACED-025205D6376E}" destId="{5412C1AF-0809-43ED-A8D7-6B6D1B66D8B8}" srcOrd="2" destOrd="0" presId="urn:microsoft.com/office/officeart/2005/8/layout/matrix1"/>
    <dgm:cxn modelId="{091C52BF-FACC-4151-BBCE-2046C568893C}" type="presParOf" srcId="{9A054BDC-4732-4FC2-ACED-025205D6376E}" destId="{CD67D332-7498-4DEC-AF07-2959D961B904}" srcOrd="3" destOrd="0" presId="urn:microsoft.com/office/officeart/2005/8/layout/matrix1"/>
    <dgm:cxn modelId="{1A21763A-1A41-42A4-A528-95B32A56B8A0}" type="presParOf" srcId="{9A054BDC-4732-4FC2-ACED-025205D6376E}" destId="{D891F31A-915A-4D48-9663-28D0A547E925}" srcOrd="4" destOrd="0" presId="urn:microsoft.com/office/officeart/2005/8/layout/matrix1"/>
    <dgm:cxn modelId="{6045D0DC-738D-4BFF-BD81-DF4CE8AC6A1C}" type="presParOf" srcId="{9A054BDC-4732-4FC2-ACED-025205D6376E}" destId="{5598771B-01A5-4325-AD57-5FC95644C37D}" srcOrd="5" destOrd="0" presId="urn:microsoft.com/office/officeart/2005/8/layout/matrix1"/>
    <dgm:cxn modelId="{57D333B6-2D2B-429D-8A06-A0487FF3CFB5}" type="presParOf" srcId="{9A054BDC-4732-4FC2-ACED-025205D6376E}" destId="{42344796-CCD4-4A09-BC67-FBC49366FE82}" srcOrd="6" destOrd="0" presId="urn:microsoft.com/office/officeart/2005/8/layout/matrix1"/>
    <dgm:cxn modelId="{D9BBAEC8-9581-4FDC-A4F9-370FDE84BB0B}" type="presParOf" srcId="{9A054BDC-4732-4FC2-ACED-025205D6376E}" destId="{A4110555-4173-424E-99BD-275CFF264FA5}" srcOrd="7" destOrd="0" presId="urn:microsoft.com/office/officeart/2005/8/layout/matrix1"/>
    <dgm:cxn modelId="{CB7BD561-BC64-40E5-B726-0824A9B8CA8A}" type="presParOf" srcId="{0ADB8641-D0A9-499B-A16C-6FD77C593906}" destId="{45E22E68-BFCB-4650-BFF0-3CC9132E4593}" srcOrd="1" destOrd="0" presId="urn:microsoft.com/office/officeart/2005/8/layout/matrix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508000" y="-508000"/>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latin typeface="Century Gothic" panose="020B0502020202020204" pitchFamily="34" charset="0"/>
            </a:rPr>
            <a:t>Menschen</a:t>
          </a:r>
        </a:p>
      </dsp:txBody>
      <dsp:txXfrm rot="5400000">
        <a:off x="0" y="0"/>
        <a:ext cx="3048000" cy="1524000"/>
      </dsp:txXfrm>
    </dsp:sp>
    <dsp:sp modelId="{5412C1AF-0809-43ED-A8D7-6B6D1B66D8B8}">
      <dsp:nvSpPr>
        <dsp:cNvPr id="0" name=""/>
        <dsp:cNvSpPr/>
      </dsp:nvSpPr>
      <dsp:spPr>
        <a:xfrm>
          <a:off x="3048000" y="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latin typeface="Century Gothic" panose="020B0502020202020204" pitchFamily="34" charset="0"/>
            </a:rPr>
            <a:t>Thema</a:t>
          </a:r>
        </a:p>
      </dsp:txBody>
      <dsp:txXfrm>
        <a:off x="3048000" y="0"/>
        <a:ext cx="3048000" cy="1524000"/>
      </dsp:txXfrm>
    </dsp:sp>
    <dsp:sp modelId="{D891F31A-915A-4D48-9663-28D0A547E925}">
      <dsp:nvSpPr>
        <dsp:cNvPr id="0" name=""/>
        <dsp:cNvSpPr/>
      </dsp:nvSpPr>
      <dsp:spPr>
        <a:xfrm rot="10800000">
          <a:off x="0" y="203200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latin typeface="Century Gothic" panose="020B0502020202020204" pitchFamily="34" charset="0"/>
            </a:rPr>
            <a:t>Format</a:t>
          </a:r>
        </a:p>
      </dsp:txBody>
      <dsp:txXfrm rot="10800000">
        <a:off x="0" y="2539999"/>
        <a:ext cx="3048000" cy="1524000"/>
      </dsp:txXfrm>
    </dsp:sp>
    <dsp:sp modelId="{42344796-CCD4-4A09-BC67-FBC49366FE82}">
      <dsp:nvSpPr>
        <dsp:cNvPr id="0" name=""/>
        <dsp:cNvSpPr/>
      </dsp:nvSpPr>
      <dsp:spPr>
        <a:xfrm rot="5400000">
          <a:off x="3556000" y="1523999"/>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latin typeface="Century Gothic" panose="020B0502020202020204" pitchFamily="34" charset="0"/>
            </a:rPr>
            <a:t>Verortung</a:t>
          </a:r>
        </a:p>
      </dsp:txBody>
      <dsp:txXfrm rot="-5400000">
        <a:off x="3048000" y="2539999"/>
        <a:ext cx="3048000" cy="1524000"/>
      </dsp:txXfrm>
    </dsp:sp>
    <dsp:sp modelId="{45E22E68-BFCB-4650-BFF0-3CC9132E4593}">
      <dsp:nvSpPr>
        <dsp:cNvPr id="0" name=""/>
        <dsp:cNvSpPr/>
      </dsp:nvSpPr>
      <dsp:spPr>
        <a:xfrm>
          <a:off x="2133600" y="1523999"/>
          <a:ext cx="1828800" cy="101600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e-DE" sz="2700" kern="1200" dirty="0"/>
            <a:t>Ort von Kirche</a:t>
          </a:r>
        </a:p>
      </dsp:txBody>
      <dsp:txXfrm>
        <a:off x="2183197" y="1573596"/>
        <a:ext cx="1729606" cy="9168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389015" y="-389015"/>
          <a:ext cx="925990" cy="170402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kern="1200" dirty="0">
              <a:latin typeface="Century Gothic" panose="020B0502020202020204" pitchFamily="34" charset="0"/>
            </a:rPr>
            <a:t>Menschen</a:t>
          </a:r>
        </a:p>
      </dsp:txBody>
      <dsp:txXfrm rot="5400000">
        <a:off x="-1" y="1"/>
        <a:ext cx="1704020" cy="694492"/>
      </dsp:txXfrm>
    </dsp:sp>
    <dsp:sp modelId="{5412C1AF-0809-43ED-A8D7-6B6D1B66D8B8}">
      <dsp:nvSpPr>
        <dsp:cNvPr id="0" name=""/>
        <dsp:cNvSpPr/>
      </dsp:nvSpPr>
      <dsp:spPr>
        <a:xfrm>
          <a:off x="1704020" y="0"/>
          <a:ext cx="1704020" cy="92599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kern="1200" dirty="0">
              <a:latin typeface="Century Gothic" panose="020B0502020202020204" pitchFamily="34" charset="0"/>
            </a:rPr>
            <a:t>Thema</a:t>
          </a:r>
        </a:p>
      </dsp:txBody>
      <dsp:txXfrm>
        <a:off x="1704020" y="0"/>
        <a:ext cx="1704020" cy="694492"/>
      </dsp:txXfrm>
    </dsp:sp>
    <dsp:sp modelId="{D891F31A-915A-4D48-9663-28D0A547E925}">
      <dsp:nvSpPr>
        <dsp:cNvPr id="0" name=""/>
        <dsp:cNvSpPr/>
      </dsp:nvSpPr>
      <dsp:spPr>
        <a:xfrm rot="10800000">
          <a:off x="0" y="925990"/>
          <a:ext cx="1704020" cy="92599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kern="1200" dirty="0">
              <a:latin typeface="Century Gothic" panose="020B0502020202020204" pitchFamily="34" charset="0"/>
            </a:rPr>
            <a:t>Format</a:t>
          </a:r>
        </a:p>
      </dsp:txBody>
      <dsp:txXfrm rot="10800000">
        <a:off x="0" y="1157487"/>
        <a:ext cx="1704020" cy="694492"/>
      </dsp:txXfrm>
    </dsp:sp>
    <dsp:sp modelId="{42344796-CCD4-4A09-BC67-FBC49366FE82}">
      <dsp:nvSpPr>
        <dsp:cNvPr id="0" name=""/>
        <dsp:cNvSpPr/>
      </dsp:nvSpPr>
      <dsp:spPr>
        <a:xfrm rot="5400000">
          <a:off x="2093035" y="536975"/>
          <a:ext cx="925990" cy="170402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kern="1200" dirty="0">
              <a:latin typeface="Century Gothic" panose="020B0502020202020204" pitchFamily="34" charset="0"/>
            </a:rPr>
            <a:t>Verortung</a:t>
          </a:r>
        </a:p>
      </dsp:txBody>
      <dsp:txXfrm rot="-5400000">
        <a:off x="1704019" y="1157487"/>
        <a:ext cx="1704020" cy="694492"/>
      </dsp:txXfrm>
    </dsp:sp>
    <dsp:sp modelId="{45E22E68-BFCB-4650-BFF0-3CC9132E4593}">
      <dsp:nvSpPr>
        <dsp:cNvPr id="0" name=""/>
        <dsp:cNvSpPr/>
      </dsp:nvSpPr>
      <dsp:spPr>
        <a:xfrm>
          <a:off x="1192813" y="694492"/>
          <a:ext cx="1022412" cy="462995"/>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dirty="0"/>
            <a:t>Ort von Kirche</a:t>
          </a:r>
        </a:p>
      </dsp:txBody>
      <dsp:txXfrm>
        <a:off x="1215415" y="717094"/>
        <a:ext cx="977208" cy="4177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508000" y="-508000"/>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Century Gothic" panose="020B0502020202020204" pitchFamily="34" charset="0"/>
            </a:rPr>
            <a:t>Ratsmitglieder</a:t>
          </a:r>
        </a:p>
      </dsp:txBody>
      <dsp:txXfrm rot="5400000">
        <a:off x="0" y="0"/>
        <a:ext cx="3048000" cy="1524000"/>
      </dsp:txXfrm>
    </dsp:sp>
    <dsp:sp modelId="{5412C1AF-0809-43ED-A8D7-6B6D1B66D8B8}">
      <dsp:nvSpPr>
        <dsp:cNvPr id="0" name=""/>
        <dsp:cNvSpPr/>
      </dsp:nvSpPr>
      <dsp:spPr>
        <a:xfrm>
          <a:off x="3048000" y="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Century Gothic" panose="020B0502020202020204" pitchFamily="34" charset="0"/>
            </a:rPr>
            <a:t>Organ/ </a:t>
          </a:r>
        </a:p>
        <a:p>
          <a:pPr marL="0" lvl="0" indent="0" algn="ctr" defTabSz="1066800">
            <a:lnSpc>
              <a:spcPct val="90000"/>
            </a:lnSpc>
            <a:spcBef>
              <a:spcPct val="0"/>
            </a:spcBef>
            <a:spcAft>
              <a:spcPct val="35000"/>
            </a:spcAft>
            <a:buNone/>
          </a:pPr>
          <a:r>
            <a:rPr lang="de-DE" sz="2400" kern="1200" dirty="0">
              <a:latin typeface="Century Gothic" panose="020B0502020202020204" pitchFamily="34" charset="0"/>
            </a:rPr>
            <a:t>Mitverantwortung</a:t>
          </a:r>
        </a:p>
      </dsp:txBody>
      <dsp:txXfrm>
        <a:off x="3048000" y="0"/>
        <a:ext cx="3048000" cy="1524000"/>
      </dsp:txXfrm>
    </dsp:sp>
    <dsp:sp modelId="{D891F31A-915A-4D48-9663-28D0A547E925}">
      <dsp:nvSpPr>
        <dsp:cNvPr id="0" name=""/>
        <dsp:cNvSpPr/>
      </dsp:nvSpPr>
      <dsp:spPr>
        <a:xfrm rot="10800000">
          <a:off x="0" y="203200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Century Gothic" panose="020B0502020202020204" pitchFamily="34" charset="0"/>
            </a:rPr>
            <a:t>Rat/ Ratssitzung</a:t>
          </a:r>
        </a:p>
      </dsp:txBody>
      <dsp:txXfrm rot="10800000">
        <a:off x="0" y="2539999"/>
        <a:ext cx="3048000" cy="1524000"/>
      </dsp:txXfrm>
    </dsp:sp>
    <dsp:sp modelId="{42344796-CCD4-4A09-BC67-FBC49366FE82}">
      <dsp:nvSpPr>
        <dsp:cNvPr id="0" name=""/>
        <dsp:cNvSpPr/>
      </dsp:nvSpPr>
      <dsp:spPr>
        <a:xfrm rot="5400000">
          <a:off x="3556000" y="1523999"/>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de-DE" sz="2400" kern="1200" dirty="0">
              <a:latin typeface="Century Gothic" panose="020B0502020202020204" pitchFamily="34" charset="0"/>
            </a:rPr>
            <a:t>Pastoraler Raum</a:t>
          </a:r>
        </a:p>
      </dsp:txBody>
      <dsp:txXfrm rot="-5400000">
        <a:off x="3048000" y="2539999"/>
        <a:ext cx="3048000" cy="1524000"/>
      </dsp:txXfrm>
    </dsp:sp>
    <dsp:sp modelId="{45E22E68-BFCB-4650-BFF0-3CC9132E4593}">
      <dsp:nvSpPr>
        <dsp:cNvPr id="0" name=""/>
        <dsp:cNvSpPr/>
      </dsp:nvSpPr>
      <dsp:spPr>
        <a:xfrm>
          <a:off x="2133600" y="1523999"/>
          <a:ext cx="1828800" cy="101600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Ort von Kirche</a:t>
          </a:r>
        </a:p>
      </dsp:txBody>
      <dsp:txXfrm>
        <a:off x="2183197" y="1573596"/>
        <a:ext cx="1729606" cy="9168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518114" y="-518114"/>
          <a:ext cx="601954" cy="1638182"/>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Menschen</a:t>
          </a:r>
        </a:p>
      </dsp:txBody>
      <dsp:txXfrm rot="5400000">
        <a:off x="0" y="0"/>
        <a:ext cx="1638182" cy="451465"/>
      </dsp:txXfrm>
    </dsp:sp>
    <dsp:sp modelId="{5412C1AF-0809-43ED-A8D7-6B6D1B66D8B8}">
      <dsp:nvSpPr>
        <dsp:cNvPr id="0" name=""/>
        <dsp:cNvSpPr/>
      </dsp:nvSpPr>
      <dsp:spPr>
        <a:xfrm>
          <a:off x="1638182" y="0"/>
          <a:ext cx="1638182" cy="60195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Thema</a:t>
          </a:r>
        </a:p>
      </dsp:txBody>
      <dsp:txXfrm>
        <a:off x="1638182" y="0"/>
        <a:ext cx="1638182" cy="451465"/>
      </dsp:txXfrm>
    </dsp:sp>
    <dsp:sp modelId="{D891F31A-915A-4D48-9663-28D0A547E925}">
      <dsp:nvSpPr>
        <dsp:cNvPr id="0" name=""/>
        <dsp:cNvSpPr/>
      </dsp:nvSpPr>
      <dsp:spPr>
        <a:xfrm rot="10800000">
          <a:off x="0" y="601954"/>
          <a:ext cx="1638182" cy="60195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Format</a:t>
          </a:r>
        </a:p>
      </dsp:txBody>
      <dsp:txXfrm rot="10800000">
        <a:off x="0" y="752442"/>
        <a:ext cx="1638182" cy="451465"/>
      </dsp:txXfrm>
    </dsp:sp>
    <dsp:sp modelId="{42344796-CCD4-4A09-BC67-FBC49366FE82}">
      <dsp:nvSpPr>
        <dsp:cNvPr id="0" name=""/>
        <dsp:cNvSpPr/>
      </dsp:nvSpPr>
      <dsp:spPr>
        <a:xfrm rot="5400000">
          <a:off x="2156296" y="83840"/>
          <a:ext cx="601954" cy="1638182"/>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Verortung</a:t>
          </a:r>
        </a:p>
      </dsp:txBody>
      <dsp:txXfrm rot="-5400000">
        <a:off x="1638182" y="752442"/>
        <a:ext cx="1638182" cy="451465"/>
      </dsp:txXfrm>
    </dsp:sp>
    <dsp:sp modelId="{45E22E68-BFCB-4650-BFF0-3CC9132E4593}">
      <dsp:nvSpPr>
        <dsp:cNvPr id="0" name=""/>
        <dsp:cNvSpPr/>
      </dsp:nvSpPr>
      <dsp:spPr>
        <a:xfrm>
          <a:off x="1146727" y="451465"/>
          <a:ext cx="982909" cy="300977"/>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e-DE" sz="1000" kern="1200" dirty="0"/>
            <a:t>Ort von Kirche</a:t>
          </a:r>
        </a:p>
      </dsp:txBody>
      <dsp:txXfrm>
        <a:off x="1161419" y="466157"/>
        <a:ext cx="953525" cy="2715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508000" y="-508000"/>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latin typeface="Century Gothic" panose="020B0502020202020204" pitchFamily="34" charset="0"/>
            </a:rPr>
            <a:t>Chormitglieder</a:t>
          </a:r>
        </a:p>
      </dsp:txBody>
      <dsp:txXfrm rot="5400000">
        <a:off x="0" y="0"/>
        <a:ext cx="3048000" cy="1524000"/>
      </dsp:txXfrm>
    </dsp:sp>
    <dsp:sp modelId="{5412C1AF-0809-43ED-A8D7-6B6D1B66D8B8}">
      <dsp:nvSpPr>
        <dsp:cNvPr id="0" name=""/>
        <dsp:cNvSpPr/>
      </dsp:nvSpPr>
      <dsp:spPr>
        <a:xfrm>
          <a:off x="3048000" y="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latin typeface="Century Gothic" panose="020B0502020202020204" pitchFamily="34" charset="0"/>
            </a:rPr>
            <a:t>Kirchenmusik</a:t>
          </a:r>
        </a:p>
      </dsp:txBody>
      <dsp:txXfrm>
        <a:off x="3048000" y="0"/>
        <a:ext cx="3048000" cy="1524000"/>
      </dsp:txXfrm>
    </dsp:sp>
    <dsp:sp modelId="{D891F31A-915A-4D48-9663-28D0A547E925}">
      <dsp:nvSpPr>
        <dsp:cNvPr id="0" name=""/>
        <dsp:cNvSpPr/>
      </dsp:nvSpPr>
      <dsp:spPr>
        <a:xfrm rot="10800000">
          <a:off x="0" y="203200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latin typeface="Century Gothic" panose="020B0502020202020204" pitchFamily="34" charset="0"/>
            </a:rPr>
            <a:t>Probe und Musik</a:t>
          </a:r>
        </a:p>
      </dsp:txBody>
      <dsp:txXfrm rot="10800000">
        <a:off x="0" y="2539999"/>
        <a:ext cx="3048000" cy="1524000"/>
      </dsp:txXfrm>
    </dsp:sp>
    <dsp:sp modelId="{42344796-CCD4-4A09-BC67-FBC49366FE82}">
      <dsp:nvSpPr>
        <dsp:cNvPr id="0" name=""/>
        <dsp:cNvSpPr/>
      </dsp:nvSpPr>
      <dsp:spPr>
        <a:xfrm rot="5400000">
          <a:off x="3556000" y="1523999"/>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latin typeface="Century Gothic" panose="020B0502020202020204" pitchFamily="34" charset="0"/>
            </a:rPr>
            <a:t>Pfarrei/ Kirchort</a:t>
          </a:r>
        </a:p>
      </dsp:txBody>
      <dsp:txXfrm rot="-5400000">
        <a:off x="3048000" y="2539999"/>
        <a:ext cx="3048000" cy="1524000"/>
      </dsp:txXfrm>
    </dsp:sp>
    <dsp:sp modelId="{45E22E68-BFCB-4650-BFF0-3CC9132E4593}">
      <dsp:nvSpPr>
        <dsp:cNvPr id="0" name=""/>
        <dsp:cNvSpPr/>
      </dsp:nvSpPr>
      <dsp:spPr>
        <a:xfrm>
          <a:off x="2133600" y="1523999"/>
          <a:ext cx="1828800" cy="101600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e-DE" sz="2700" kern="1200" dirty="0"/>
            <a:t>Ort von Kirche</a:t>
          </a:r>
        </a:p>
      </dsp:txBody>
      <dsp:txXfrm>
        <a:off x="2183197" y="1573596"/>
        <a:ext cx="1729606" cy="9168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518114" y="-518114"/>
          <a:ext cx="601954" cy="1638182"/>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Menschen</a:t>
          </a:r>
        </a:p>
      </dsp:txBody>
      <dsp:txXfrm rot="5400000">
        <a:off x="0" y="0"/>
        <a:ext cx="1638182" cy="451465"/>
      </dsp:txXfrm>
    </dsp:sp>
    <dsp:sp modelId="{5412C1AF-0809-43ED-A8D7-6B6D1B66D8B8}">
      <dsp:nvSpPr>
        <dsp:cNvPr id="0" name=""/>
        <dsp:cNvSpPr/>
      </dsp:nvSpPr>
      <dsp:spPr>
        <a:xfrm>
          <a:off x="1638182" y="0"/>
          <a:ext cx="1638182" cy="60195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Thema</a:t>
          </a:r>
        </a:p>
      </dsp:txBody>
      <dsp:txXfrm>
        <a:off x="1638182" y="0"/>
        <a:ext cx="1638182" cy="451465"/>
      </dsp:txXfrm>
    </dsp:sp>
    <dsp:sp modelId="{D891F31A-915A-4D48-9663-28D0A547E925}">
      <dsp:nvSpPr>
        <dsp:cNvPr id="0" name=""/>
        <dsp:cNvSpPr/>
      </dsp:nvSpPr>
      <dsp:spPr>
        <a:xfrm rot="10800000">
          <a:off x="0" y="601954"/>
          <a:ext cx="1638182" cy="60195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Format</a:t>
          </a:r>
        </a:p>
      </dsp:txBody>
      <dsp:txXfrm rot="10800000">
        <a:off x="0" y="752442"/>
        <a:ext cx="1638182" cy="451465"/>
      </dsp:txXfrm>
    </dsp:sp>
    <dsp:sp modelId="{42344796-CCD4-4A09-BC67-FBC49366FE82}">
      <dsp:nvSpPr>
        <dsp:cNvPr id="0" name=""/>
        <dsp:cNvSpPr/>
      </dsp:nvSpPr>
      <dsp:spPr>
        <a:xfrm rot="5400000">
          <a:off x="2156296" y="83840"/>
          <a:ext cx="601954" cy="1638182"/>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Verortung</a:t>
          </a:r>
        </a:p>
      </dsp:txBody>
      <dsp:txXfrm rot="-5400000">
        <a:off x="1638182" y="752442"/>
        <a:ext cx="1638182" cy="451465"/>
      </dsp:txXfrm>
    </dsp:sp>
    <dsp:sp modelId="{45E22E68-BFCB-4650-BFF0-3CC9132E4593}">
      <dsp:nvSpPr>
        <dsp:cNvPr id="0" name=""/>
        <dsp:cNvSpPr/>
      </dsp:nvSpPr>
      <dsp:spPr>
        <a:xfrm>
          <a:off x="1146727" y="451465"/>
          <a:ext cx="982909" cy="300977"/>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e-DE" sz="1000" kern="1200" dirty="0"/>
            <a:t>Ort von Kirche</a:t>
          </a:r>
        </a:p>
      </dsp:txBody>
      <dsp:txXfrm>
        <a:off x="1161419" y="466157"/>
        <a:ext cx="953525" cy="2715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508000" y="-508000"/>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de-DE" sz="2200" kern="1200" dirty="0">
              <a:latin typeface="Century Gothic" panose="020B0502020202020204" pitchFamily="34" charset="0"/>
            </a:rPr>
            <a:t>Kinder </a:t>
          </a:r>
        </a:p>
        <a:p>
          <a:pPr marL="0" lvl="0" indent="0" algn="ctr" defTabSz="977900">
            <a:lnSpc>
              <a:spcPct val="90000"/>
            </a:lnSpc>
            <a:spcBef>
              <a:spcPct val="0"/>
            </a:spcBef>
            <a:spcAft>
              <a:spcPct val="35000"/>
            </a:spcAft>
            <a:buNone/>
          </a:pPr>
          <a:r>
            <a:rPr lang="de-DE" sz="2200" kern="1200" dirty="0">
              <a:latin typeface="Century Gothic" panose="020B0502020202020204" pitchFamily="34" charset="0"/>
            </a:rPr>
            <a:t>Jugendliche</a:t>
          </a:r>
        </a:p>
        <a:p>
          <a:pPr marL="0" lvl="0" indent="0" algn="ctr" defTabSz="977900">
            <a:lnSpc>
              <a:spcPct val="90000"/>
            </a:lnSpc>
            <a:spcBef>
              <a:spcPct val="0"/>
            </a:spcBef>
            <a:spcAft>
              <a:spcPct val="35000"/>
            </a:spcAft>
            <a:buNone/>
          </a:pPr>
          <a:r>
            <a:rPr lang="de-DE" sz="2200" kern="1200" dirty="0">
              <a:latin typeface="Century Gothic" panose="020B0502020202020204" pitchFamily="34" charset="0"/>
            </a:rPr>
            <a:t>Begleiter</a:t>
          </a:r>
        </a:p>
      </dsp:txBody>
      <dsp:txXfrm rot="5400000">
        <a:off x="0" y="0"/>
        <a:ext cx="3048000" cy="1524000"/>
      </dsp:txXfrm>
    </dsp:sp>
    <dsp:sp modelId="{5412C1AF-0809-43ED-A8D7-6B6D1B66D8B8}">
      <dsp:nvSpPr>
        <dsp:cNvPr id="0" name=""/>
        <dsp:cNvSpPr/>
      </dsp:nvSpPr>
      <dsp:spPr>
        <a:xfrm>
          <a:off x="3048000" y="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de-DE" sz="2200" kern="1200" dirty="0">
              <a:latin typeface="Century Gothic" panose="020B0502020202020204" pitchFamily="34" charset="0"/>
            </a:rPr>
            <a:t>Sternsingeraktion/</a:t>
          </a:r>
        </a:p>
        <a:p>
          <a:pPr marL="0" lvl="0" indent="0" algn="ctr" defTabSz="977900">
            <a:lnSpc>
              <a:spcPct val="90000"/>
            </a:lnSpc>
            <a:spcBef>
              <a:spcPct val="0"/>
            </a:spcBef>
            <a:spcAft>
              <a:spcPct val="35000"/>
            </a:spcAft>
            <a:buNone/>
          </a:pPr>
          <a:r>
            <a:rPr lang="de-DE" sz="2200" kern="1200" dirty="0">
              <a:latin typeface="Century Gothic" panose="020B0502020202020204" pitchFamily="34" charset="0"/>
            </a:rPr>
            <a:t>Solidarität</a:t>
          </a:r>
        </a:p>
      </dsp:txBody>
      <dsp:txXfrm>
        <a:off x="3048000" y="0"/>
        <a:ext cx="3048000" cy="1524000"/>
      </dsp:txXfrm>
    </dsp:sp>
    <dsp:sp modelId="{D891F31A-915A-4D48-9663-28D0A547E925}">
      <dsp:nvSpPr>
        <dsp:cNvPr id="0" name=""/>
        <dsp:cNvSpPr/>
      </dsp:nvSpPr>
      <dsp:spPr>
        <a:xfrm rot="10800000">
          <a:off x="0" y="203200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de-DE" sz="2200" kern="1200" dirty="0">
              <a:latin typeface="Century Gothic" panose="020B0502020202020204" pitchFamily="34" charset="0"/>
            </a:rPr>
            <a:t>Vorbereitung/ Durchführung</a:t>
          </a:r>
        </a:p>
      </dsp:txBody>
      <dsp:txXfrm rot="10800000">
        <a:off x="0" y="2539999"/>
        <a:ext cx="3048000" cy="1524000"/>
      </dsp:txXfrm>
    </dsp:sp>
    <dsp:sp modelId="{42344796-CCD4-4A09-BC67-FBC49366FE82}">
      <dsp:nvSpPr>
        <dsp:cNvPr id="0" name=""/>
        <dsp:cNvSpPr/>
      </dsp:nvSpPr>
      <dsp:spPr>
        <a:xfrm rot="5400000">
          <a:off x="3556000" y="1523999"/>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de-DE" sz="2200" kern="1200" dirty="0">
              <a:latin typeface="Century Gothic" panose="020B0502020202020204" pitchFamily="34" charset="0"/>
            </a:rPr>
            <a:t>Kirchort</a:t>
          </a:r>
        </a:p>
      </dsp:txBody>
      <dsp:txXfrm rot="-5400000">
        <a:off x="3048000" y="2539999"/>
        <a:ext cx="3048000" cy="1524000"/>
      </dsp:txXfrm>
    </dsp:sp>
    <dsp:sp modelId="{45E22E68-BFCB-4650-BFF0-3CC9132E4593}">
      <dsp:nvSpPr>
        <dsp:cNvPr id="0" name=""/>
        <dsp:cNvSpPr/>
      </dsp:nvSpPr>
      <dsp:spPr>
        <a:xfrm>
          <a:off x="2133600" y="1523999"/>
          <a:ext cx="1828800" cy="101600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de-DE" sz="2200" kern="1200" dirty="0"/>
            <a:t>Ort von Kirche</a:t>
          </a:r>
        </a:p>
      </dsp:txBody>
      <dsp:txXfrm>
        <a:off x="2183197" y="1573596"/>
        <a:ext cx="1729606" cy="9168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518114" y="-518114"/>
          <a:ext cx="601954" cy="1638182"/>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Menschen</a:t>
          </a:r>
        </a:p>
      </dsp:txBody>
      <dsp:txXfrm rot="5400000">
        <a:off x="0" y="0"/>
        <a:ext cx="1638182" cy="451465"/>
      </dsp:txXfrm>
    </dsp:sp>
    <dsp:sp modelId="{5412C1AF-0809-43ED-A8D7-6B6D1B66D8B8}">
      <dsp:nvSpPr>
        <dsp:cNvPr id="0" name=""/>
        <dsp:cNvSpPr/>
      </dsp:nvSpPr>
      <dsp:spPr>
        <a:xfrm>
          <a:off x="1638182" y="0"/>
          <a:ext cx="1638182" cy="60195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Thema</a:t>
          </a:r>
        </a:p>
      </dsp:txBody>
      <dsp:txXfrm>
        <a:off x="1638182" y="0"/>
        <a:ext cx="1638182" cy="451465"/>
      </dsp:txXfrm>
    </dsp:sp>
    <dsp:sp modelId="{D891F31A-915A-4D48-9663-28D0A547E925}">
      <dsp:nvSpPr>
        <dsp:cNvPr id="0" name=""/>
        <dsp:cNvSpPr/>
      </dsp:nvSpPr>
      <dsp:spPr>
        <a:xfrm rot="10800000">
          <a:off x="0" y="601954"/>
          <a:ext cx="1638182" cy="60195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Format</a:t>
          </a:r>
        </a:p>
      </dsp:txBody>
      <dsp:txXfrm rot="10800000">
        <a:off x="0" y="752442"/>
        <a:ext cx="1638182" cy="451465"/>
      </dsp:txXfrm>
    </dsp:sp>
    <dsp:sp modelId="{42344796-CCD4-4A09-BC67-FBC49366FE82}">
      <dsp:nvSpPr>
        <dsp:cNvPr id="0" name=""/>
        <dsp:cNvSpPr/>
      </dsp:nvSpPr>
      <dsp:spPr>
        <a:xfrm rot="5400000">
          <a:off x="2156296" y="83840"/>
          <a:ext cx="601954" cy="1638182"/>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de-DE" sz="1000" kern="1200" dirty="0">
              <a:latin typeface="Century Gothic" panose="020B0502020202020204" pitchFamily="34" charset="0"/>
            </a:rPr>
            <a:t>Verortung</a:t>
          </a:r>
        </a:p>
      </dsp:txBody>
      <dsp:txXfrm rot="-5400000">
        <a:off x="1638182" y="752442"/>
        <a:ext cx="1638182" cy="451465"/>
      </dsp:txXfrm>
    </dsp:sp>
    <dsp:sp modelId="{45E22E68-BFCB-4650-BFF0-3CC9132E4593}">
      <dsp:nvSpPr>
        <dsp:cNvPr id="0" name=""/>
        <dsp:cNvSpPr/>
      </dsp:nvSpPr>
      <dsp:spPr>
        <a:xfrm>
          <a:off x="1146727" y="451465"/>
          <a:ext cx="982909" cy="300977"/>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de-DE" sz="1000" kern="1200" dirty="0"/>
            <a:t>Ort von Kirche</a:t>
          </a:r>
        </a:p>
      </dsp:txBody>
      <dsp:txXfrm>
        <a:off x="1161419" y="466157"/>
        <a:ext cx="953525" cy="27159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2988E-7965-4DCF-BC67-2EB9BF879E4E}">
      <dsp:nvSpPr>
        <dsp:cNvPr id="0" name=""/>
        <dsp:cNvSpPr/>
      </dsp:nvSpPr>
      <dsp:spPr>
        <a:xfrm>
          <a:off x="0" y="329787"/>
          <a:ext cx="6804756" cy="1234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8125" tIns="291592" rIns="528125" bIns="99568" numCol="1" spcCol="1270" anchor="t" anchorCtr="0">
          <a:noAutofit/>
        </a:bodyPr>
        <a:lstStyle/>
        <a:p>
          <a:pPr marL="114300" lvl="1" indent="-114300" algn="l" defTabSz="622300">
            <a:lnSpc>
              <a:spcPct val="90000"/>
            </a:lnSpc>
            <a:spcBef>
              <a:spcPct val="0"/>
            </a:spcBef>
            <a:spcAft>
              <a:spcPct val="15000"/>
            </a:spcAft>
            <a:buChar char="•"/>
          </a:pPr>
          <a:r>
            <a:rPr lang="de-DE" sz="1400" kern="1200" dirty="0"/>
            <a:t>PGR </a:t>
          </a:r>
        </a:p>
        <a:p>
          <a:pPr marL="114300" lvl="1" indent="-114300" algn="l" defTabSz="622300">
            <a:lnSpc>
              <a:spcPct val="90000"/>
            </a:lnSpc>
            <a:spcBef>
              <a:spcPct val="0"/>
            </a:spcBef>
            <a:spcAft>
              <a:spcPct val="15000"/>
            </a:spcAft>
            <a:buChar char="•"/>
          </a:pPr>
          <a:r>
            <a:rPr lang="de-DE" sz="1400" kern="1200" dirty="0"/>
            <a:t>Verwaltungsrat</a:t>
          </a:r>
        </a:p>
        <a:p>
          <a:pPr marL="114300" lvl="1" indent="-114300" algn="l" defTabSz="622300">
            <a:lnSpc>
              <a:spcPct val="90000"/>
            </a:lnSpc>
            <a:spcBef>
              <a:spcPct val="0"/>
            </a:spcBef>
            <a:spcAft>
              <a:spcPct val="15000"/>
            </a:spcAft>
            <a:buChar char="•"/>
          </a:pPr>
          <a:r>
            <a:rPr lang="de-DE" sz="1400" kern="1200" dirty="0"/>
            <a:t>Rat des Pastoralen Raums</a:t>
          </a:r>
        </a:p>
        <a:p>
          <a:pPr marL="114300" lvl="1" indent="-114300" algn="l" defTabSz="622300">
            <a:lnSpc>
              <a:spcPct val="90000"/>
            </a:lnSpc>
            <a:spcBef>
              <a:spcPct val="0"/>
            </a:spcBef>
            <a:spcAft>
              <a:spcPct val="15000"/>
            </a:spcAft>
            <a:buChar char="•"/>
          </a:pPr>
          <a:r>
            <a:rPr lang="de-DE" sz="1400" kern="1200" dirty="0"/>
            <a:t>Lokale Teams</a:t>
          </a:r>
        </a:p>
      </dsp:txBody>
      <dsp:txXfrm>
        <a:off x="0" y="329787"/>
        <a:ext cx="6804756" cy="1234800"/>
      </dsp:txXfrm>
    </dsp:sp>
    <dsp:sp modelId="{E0C6C2B6-AE87-4052-AF72-102BE6768A3A}">
      <dsp:nvSpPr>
        <dsp:cNvPr id="0" name=""/>
        <dsp:cNvSpPr/>
      </dsp:nvSpPr>
      <dsp:spPr>
        <a:xfrm>
          <a:off x="340237" y="123147"/>
          <a:ext cx="4763329"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43" tIns="0" rIns="180043" bIns="0" numCol="1" spcCol="1270" anchor="ctr" anchorCtr="0">
          <a:noAutofit/>
        </a:bodyPr>
        <a:lstStyle/>
        <a:p>
          <a:pPr marL="0" lvl="0" indent="0" algn="l" defTabSz="622300">
            <a:lnSpc>
              <a:spcPct val="90000"/>
            </a:lnSpc>
            <a:spcBef>
              <a:spcPct val="0"/>
            </a:spcBef>
            <a:spcAft>
              <a:spcPct val="35000"/>
            </a:spcAft>
            <a:buNone/>
          </a:pPr>
          <a:r>
            <a:rPr lang="de-DE" sz="1400" kern="1200" dirty="0"/>
            <a:t>verfasste Orte von Kirche</a:t>
          </a:r>
        </a:p>
      </dsp:txBody>
      <dsp:txXfrm>
        <a:off x="360412" y="143322"/>
        <a:ext cx="4722979" cy="372930"/>
      </dsp:txXfrm>
    </dsp:sp>
    <dsp:sp modelId="{389A7007-F13A-4D1A-B108-9164F073C3FC}">
      <dsp:nvSpPr>
        <dsp:cNvPr id="0" name=""/>
        <dsp:cNvSpPr/>
      </dsp:nvSpPr>
      <dsp:spPr>
        <a:xfrm>
          <a:off x="0" y="1846827"/>
          <a:ext cx="6804756" cy="145529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8125" tIns="291592" rIns="528125" bIns="99568" numCol="1" spcCol="1270" anchor="t" anchorCtr="0">
          <a:noAutofit/>
        </a:bodyPr>
        <a:lstStyle/>
        <a:p>
          <a:pPr marL="114300" lvl="1" indent="-114300" algn="l" defTabSz="622300">
            <a:lnSpc>
              <a:spcPct val="90000"/>
            </a:lnSpc>
            <a:spcBef>
              <a:spcPct val="0"/>
            </a:spcBef>
            <a:spcAft>
              <a:spcPct val="15000"/>
            </a:spcAft>
            <a:buChar char="•"/>
          </a:pPr>
          <a:r>
            <a:rPr lang="de-DE" sz="1400" kern="1200" dirty="0"/>
            <a:t>Messdienergruppe</a:t>
          </a:r>
        </a:p>
        <a:p>
          <a:pPr marL="114300" lvl="1" indent="-114300" algn="l" defTabSz="622300">
            <a:lnSpc>
              <a:spcPct val="90000"/>
            </a:lnSpc>
            <a:spcBef>
              <a:spcPct val="0"/>
            </a:spcBef>
            <a:spcAft>
              <a:spcPct val="15000"/>
            </a:spcAft>
            <a:buChar char="•"/>
          </a:pPr>
          <a:r>
            <a:rPr lang="de-DE" sz="1400" kern="1200" dirty="0"/>
            <a:t>Lektorinnen</a:t>
          </a:r>
        </a:p>
        <a:p>
          <a:pPr marL="114300" lvl="1" indent="-114300" algn="l" defTabSz="622300">
            <a:lnSpc>
              <a:spcPct val="90000"/>
            </a:lnSpc>
            <a:spcBef>
              <a:spcPct val="0"/>
            </a:spcBef>
            <a:spcAft>
              <a:spcPct val="15000"/>
            </a:spcAft>
            <a:buChar char="•"/>
          </a:pPr>
          <a:r>
            <a:rPr lang="de-DE" sz="1400" kern="1200" dirty="0"/>
            <a:t>Kirchenchöre</a:t>
          </a:r>
        </a:p>
        <a:p>
          <a:pPr marL="114300" lvl="1" indent="-114300" algn="l" defTabSz="622300">
            <a:lnSpc>
              <a:spcPct val="90000"/>
            </a:lnSpc>
            <a:spcBef>
              <a:spcPct val="0"/>
            </a:spcBef>
            <a:spcAft>
              <a:spcPct val="15000"/>
            </a:spcAft>
            <a:buChar char="•"/>
          </a:pPr>
          <a:r>
            <a:rPr lang="de-DE" sz="1400" kern="1200" dirty="0"/>
            <a:t>…</a:t>
          </a:r>
        </a:p>
        <a:p>
          <a:pPr marL="114300" lvl="1" indent="-114300" algn="l" defTabSz="622300">
            <a:lnSpc>
              <a:spcPct val="90000"/>
            </a:lnSpc>
            <a:spcBef>
              <a:spcPct val="0"/>
            </a:spcBef>
            <a:spcAft>
              <a:spcPct val="15000"/>
            </a:spcAft>
            <a:buChar char="•"/>
          </a:pPr>
          <a:endParaRPr lang="de-DE" sz="1400" kern="1200" dirty="0"/>
        </a:p>
      </dsp:txBody>
      <dsp:txXfrm>
        <a:off x="0" y="1846827"/>
        <a:ext cx="6804756" cy="1455299"/>
      </dsp:txXfrm>
    </dsp:sp>
    <dsp:sp modelId="{85663942-08DB-4449-9419-DD7867C06355}">
      <dsp:nvSpPr>
        <dsp:cNvPr id="0" name=""/>
        <dsp:cNvSpPr/>
      </dsp:nvSpPr>
      <dsp:spPr>
        <a:xfrm>
          <a:off x="340237" y="1640187"/>
          <a:ext cx="4763329"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43" tIns="0" rIns="180043" bIns="0" numCol="1" spcCol="1270" anchor="ctr" anchorCtr="0">
          <a:noAutofit/>
        </a:bodyPr>
        <a:lstStyle/>
        <a:p>
          <a:pPr marL="0" lvl="0" indent="0" algn="l" defTabSz="622300">
            <a:lnSpc>
              <a:spcPct val="90000"/>
            </a:lnSpc>
            <a:spcBef>
              <a:spcPct val="0"/>
            </a:spcBef>
            <a:spcAft>
              <a:spcPct val="35000"/>
            </a:spcAft>
            <a:buNone/>
          </a:pPr>
          <a:r>
            <a:rPr lang="de-DE" sz="1400" kern="1200" dirty="0"/>
            <a:t>nicht institutionelle Orte von Kirche</a:t>
          </a:r>
        </a:p>
      </dsp:txBody>
      <dsp:txXfrm>
        <a:off x="360412" y="1660362"/>
        <a:ext cx="4722979" cy="372930"/>
      </dsp:txXfrm>
    </dsp:sp>
    <dsp:sp modelId="{51F55F76-C20B-43FE-9427-8C57BFF5D441}">
      <dsp:nvSpPr>
        <dsp:cNvPr id="0" name=""/>
        <dsp:cNvSpPr/>
      </dsp:nvSpPr>
      <dsp:spPr>
        <a:xfrm>
          <a:off x="0" y="3584367"/>
          <a:ext cx="6804756" cy="10143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8125" tIns="291592" rIns="528125" bIns="99568" numCol="1" spcCol="1270" anchor="t" anchorCtr="0">
          <a:noAutofit/>
        </a:bodyPr>
        <a:lstStyle/>
        <a:p>
          <a:pPr marL="114300" lvl="1" indent="-114300" algn="l" defTabSz="622300">
            <a:lnSpc>
              <a:spcPct val="90000"/>
            </a:lnSpc>
            <a:spcBef>
              <a:spcPct val="0"/>
            </a:spcBef>
            <a:spcAft>
              <a:spcPct val="15000"/>
            </a:spcAft>
            <a:buChar char="•"/>
          </a:pPr>
          <a:r>
            <a:rPr lang="de-DE" sz="1400" kern="1200" dirty="0"/>
            <a:t>FBS/ KiTas/ Lebensberatung/ Caritas/ SKM/ SKF</a:t>
          </a:r>
        </a:p>
        <a:p>
          <a:pPr marL="114300" lvl="1" indent="-114300" algn="l" defTabSz="622300">
            <a:lnSpc>
              <a:spcPct val="90000"/>
            </a:lnSpc>
            <a:spcBef>
              <a:spcPct val="0"/>
            </a:spcBef>
            <a:spcAft>
              <a:spcPct val="15000"/>
            </a:spcAft>
            <a:buChar char="•"/>
          </a:pPr>
          <a:r>
            <a:rPr lang="de-DE" sz="1400" kern="1200" dirty="0"/>
            <a:t>Bernardshof/ Altenheime/ Caritas St. Raphael</a:t>
          </a:r>
        </a:p>
        <a:p>
          <a:pPr marL="114300" lvl="1" indent="-114300" algn="l" defTabSz="622300">
            <a:lnSpc>
              <a:spcPct val="90000"/>
            </a:lnSpc>
            <a:spcBef>
              <a:spcPct val="0"/>
            </a:spcBef>
            <a:spcAft>
              <a:spcPct val="15000"/>
            </a:spcAft>
            <a:buChar char="•"/>
          </a:pPr>
          <a:r>
            <a:rPr lang="de-DE" sz="1400" kern="1200" dirty="0"/>
            <a:t>KEB, Kita </a:t>
          </a:r>
          <a:r>
            <a:rPr lang="de-DE" sz="1400" kern="1200" dirty="0" err="1"/>
            <a:t>gGmbh</a:t>
          </a:r>
          <a:r>
            <a:rPr lang="de-DE" sz="1400" kern="1200" dirty="0"/>
            <a:t>, Jugendzentrale …</a:t>
          </a:r>
        </a:p>
      </dsp:txBody>
      <dsp:txXfrm>
        <a:off x="0" y="3584367"/>
        <a:ext cx="6804756" cy="1014300"/>
      </dsp:txXfrm>
    </dsp:sp>
    <dsp:sp modelId="{1DF1D845-A111-4B6C-BD16-7382DC99D788}">
      <dsp:nvSpPr>
        <dsp:cNvPr id="0" name=""/>
        <dsp:cNvSpPr/>
      </dsp:nvSpPr>
      <dsp:spPr>
        <a:xfrm>
          <a:off x="340237" y="3377727"/>
          <a:ext cx="4763329"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43" tIns="0" rIns="180043" bIns="0" numCol="1" spcCol="1270" anchor="ctr" anchorCtr="0">
          <a:noAutofit/>
        </a:bodyPr>
        <a:lstStyle/>
        <a:p>
          <a:pPr marL="0" lvl="0" indent="0" algn="l" defTabSz="622300">
            <a:lnSpc>
              <a:spcPct val="90000"/>
            </a:lnSpc>
            <a:spcBef>
              <a:spcPct val="0"/>
            </a:spcBef>
            <a:spcAft>
              <a:spcPct val="35000"/>
            </a:spcAft>
            <a:buNone/>
          </a:pPr>
          <a:r>
            <a:rPr lang="de-DE" sz="1400" kern="1200" dirty="0"/>
            <a:t>institutionelle Orte von Kirche</a:t>
          </a:r>
        </a:p>
      </dsp:txBody>
      <dsp:txXfrm>
        <a:off x="360412" y="3397902"/>
        <a:ext cx="4722979" cy="37293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2988E-7965-4DCF-BC67-2EB9BF879E4E}">
      <dsp:nvSpPr>
        <dsp:cNvPr id="0" name=""/>
        <dsp:cNvSpPr/>
      </dsp:nvSpPr>
      <dsp:spPr>
        <a:xfrm>
          <a:off x="0" y="368307"/>
          <a:ext cx="6804756" cy="173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8125" tIns="499872" rIns="528125" bIns="170688" numCol="1" spcCol="1270" anchor="t" anchorCtr="0">
          <a:noAutofit/>
        </a:bodyPr>
        <a:lstStyle/>
        <a:p>
          <a:pPr marL="228600" lvl="1" indent="-228600" algn="l" defTabSz="1066800">
            <a:lnSpc>
              <a:spcPct val="90000"/>
            </a:lnSpc>
            <a:spcBef>
              <a:spcPct val="0"/>
            </a:spcBef>
            <a:spcAft>
              <a:spcPct val="15000"/>
            </a:spcAft>
            <a:buChar char="•"/>
          </a:pPr>
          <a:r>
            <a:rPr lang="de-DE" sz="2400" kern="1200" dirty="0"/>
            <a:t>Kirchenchor</a:t>
          </a:r>
        </a:p>
        <a:p>
          <a:pPr marL="228600" lvl="1" indent="-228600" algn="l" defTabSz="1066800">
            <a:lnSpc>
              <a:spcPct val="90000"/>
            </a:lnSpc>
            <a:spcBef>
              <a:spcPct val="0"/>
            </a:spcBef>
            <a:spcAft>
              <a:spcPct val="15000"/>
            </a:spcAft>
            <a:buChar char="•"/>
          </a:pPr>
          <a:r>
            <a:rPr lang="de-DE" sz="2400" kern="1200" dirty="0"/>
            <a:t>Messdiener</a:t>
          </a:r>
        </a:p>
        <a:p>
          <a:pPr marL="228600" lvl="1" indent="-228600" algn="l" defTabSz="1066800">
            <a:lnSpc>
              <a:spcPct val="90000"/>
            </a:lnSpc>
            <a:spcBef>
              <a:spcPct val="0"/>
            </a:spcBef>
            <a:spcAft>
              <a:spcPct val="15000"/>
            </a:spcAft>
            <a:buChar char="•"/>
          </a:pPr>
          <a:r>
            <a:rPr lang="de-DE" sz="2400" kern="1200" dirty="0"/>
            <a:t>Lektorinnen</a:t>
          </a:r>
        </a:p>
      </dsp:txBody>
      <dsp:txXfrm>
        <a:off x="0" y="368307"/>
        <a:ext cx="6804756" cy="1738800"/>
      </dsp:txXfrm>
    </dsp:sp>
    <dsp:sp modelId="{E0C6C2B6-AE87-4052-AF72-102BE6768A3A}">
      <dsp:nvSpPr>
        <dsp:cNvPr id="0" name=""/>
        <dsp:cNvSpPr/>
      </dsp:nvSpPr>
      <dsp:spPr>
        <a:xfrm>
          <a:off x="340237" y="14067"/>
          <a:ext cx="4763329" cy="708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43" tIns="0" rIns="180043" bIns="0" numCol="1" spcCol="1270" anchor="ctr" anchorCtr="0">
          <a:noAutofit/>
        </a:bodyPr>
        <a:lstStyle/>
        <a:p>
          <a:pPr marL="0" lvl="0" indent="0" algn="l" defTabSz="1066800">
            <a:lnSpc>
              <a:spcPct val="90000"/>
            </a:lnSpc>
            <a:spcBef>
              <a:spcPct val="0"/>
            </a:spcBef>
            <a:spcAft>
              <a:spcPct val="35000"/>
            </a:spcAft>
            <a:buNone/>
          </a:pPr>
          <a:r>
            <a:rPr lang="de-DE" sz="2400" kern="1200" dirty="0"/>
            <a:t>Pfarrei</a:t>
          </a:r>
        </a:p>
      </dsp:txBody>
      <dsp:txXfrm>
        <a:off x="374822" y="48652"/>
        <a:ext cx="4694159" cy="639310"/>
      </dsp:txXfrm>
    </dsp:sp>
    <dsp:sp modelId="{389A7007-F13A-4D1A-B108-9164F073C3FC}">
      <dsp:nvSpPr>
        <dsp:cNvPr id="0" name=""/>
        <dsp:cNvSpPr/>
      </dsp:nvSpPr>
      <dsp:spPr>
        <a:xfrm>
          <a:off x="0" y="2590947"/>
          <a:ext cx="6804756" cy="2116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8125" tIns="499872" rIns="528125" bIns="170688" numCol="1" spcCol="1270" anchor="t" anchorCtr="0">
          <a:noAutofit/>
        </a:bodyPr>
        <a:lstStyle/>
        <a:p>
          <a:pPr marL="228600" lvl="1" indent="-228600" algn="l" defTabSz="1066800">
            <a:lnSpc>
              <a:spcPct val="90000"/>
            </a:lnSpc>
            <a:spcBef>
              <a:spcPct val="0"/>
            </a:spcBef>
            <a:spcAft>
              <a:spcPct val="15000"/>
            </a:spcAft>
            <a:buChar char="•"/>
          </a:pPr>
          <a:r>
            <a:rPr lang="de-DE" sz="2400" kern="1200" dirty="0"/>
            <a:t>Rat des Pastoralen Raums</a:t>
          </a:r>
        </a:p>
        <a:p>
          <a:pPr marL="228600" lvl="1" indent="-228600" algn="l" defTabSz="1066800">
            <a:lnSpc>
              <a:spcPct val="90000"/>
            </a:lnSpc>
            <a:spcBef>
              <a:spcPct val="0"/>
            </a:spcBef>
            <a:spcAft>
              <a:spcPct val="15000"/>
            </a:spcAft>
            <a:buChar char="•"/>
          </a:pPr>
          <a:r>
            <a:rPr lang="de-DE" sz="2400" kern="1200" dirty="0"/>
            <a:t>Katechetinnen Erstkommunion </a:t>
          </a:r>
        </a:p>
        <a:p>
          <a:pPr marL="228600" lvl="1" indent="-228600" algn="l" defTabSz="1066800">
            <a:lnSpc>
              <a:spcPct val="90000"/>
            </a:lnSpc>
            <a:spcBef>
              <a:spcPct val="0"/>
            </a:spcBef>
            <a:spcAft>
              <a:spcPct val="15000"/>
            </a:spcAft>
            <a:buChar char="•"/>
          </a:pPr>
          <a:r>
            <a:rPr lang="de-DE" sz="2400" kern="1200" dirty="0"/>
            <a:t>Kammerchor</a:t>
          </a:r>
        </a:p>
        <a:p>
          <a:pPr marL="228600" lvl="1" indent="-228600" algn="l" defTabSz="1066800">
            <a:lnSpc>
              <a:spcPct val="90000"/>
            </a:lnSpc>
            <a:spcBef>
              <a:spcPct val="0"/>
            </a:spcBef>
            <a:spcAft>
              <a:spcPct val="15000"/>
            </a:spcAft>
            <a:buChar char="•"/>
          </a:pPr>
          <a:endParaRPr lang="de-DE" sz="2400" kern="1200" dirty="0"/>
        </a:p>
      </dsp:txBody>
      <dsp:txXfrm>
        <a:off x="0" y="2590947"/>
        <a:ext cx="6804756" cy="2116800"/>
      </dsp:txXfrm>
    </dsp:sp>
    <dsp:sp modelId="{85663942-08DB-4449-9419-DD7867C06355}">
      <dsp:nvSpPr>
        <dsp:cNvPr id="0" name=""/>
        <dsp:cNvSpPr/>
      </dsp:nvSpPr>
      <dsp:spPr>
        <a:xfrm>
          <a:off x="340237" y="2236707"/>
          <a:ext cx="4763329" cy="708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43" tIns="0" rIns="180043" bIns="0" numCol="1" spcCol="1270" anchor="ctr" anchorCtr="0">
          <a:noAutofit/>
        </a:bodyPr>
        <a:lstStyle/>
        <a:p>
          <a:pPr marL="0" lvl="0" indent="0" algn="l" defTabSz="1066800">
            <a:lnSpc>
              <a:spcPct val="90000"/>
            </a:lnSpc>
            <a:spcBef>
              <a:spcPct val="0"/>
            </a:spcBef>
            <a:spcAft>
              <a:spcPct val="35000"/>
            </a:spcAft>
            <a:buNone/>
          </a:pPr>
          <a:r>
            <a:rPr lang="de-DE" sz="2400" kern="1200" dirty="0"/>
            <a:t>Pastoraler Raum</a:t>
          </a:r>
        </a:p>
      </dsp:txBody>
      <dsp:txXfrm>
        <a:off x="374822" y="2271292"/>
        <a:ext cx="4694159" cy="6393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508000" y="-508000"/>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t>gottesdienstliche</a:t>
          </a:r>
        </a:p>
      </dsp:txBody>
      <dsp:txXfrm rot="5400000">
        <a:off x="0" y="0"/>
        <a:ext cx="3048000" cy="1524000"/>
      </dsp:txXfrm>
    </dsp:sp>
    <dsp:sp modelId="{5412C1AF-0809-43ED-A8D7-6B6D1B66D8B8}">
      <dsp:nvSpPr>
        <dsp:cNvPr id="0" name=""/>
        <dsp:cNvSpPr/>
      </dsp:nvSpPr>
      <dsp:spPr>
        <a:xfrm>
          <a:off x="3048000" y="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t>territoriale</a:t>
          </a:r>
        </a:p>
      </dsp:txBody>
      <dsp:txXfrm>
        <a:off x="3048000" y="0"/>
        <a:ext cx="3048000" cy="1524000"/>
      </dsp:txXfrm>
    </dsp:sp>
    <dsp:sp modelId="{D891F31A-915A-4D48-9663-28D0A547E925}">
      <dsp:nvSpPr>
        <dsp:cNvPr id="0" name=""/>
        <dsp:cNvSpPr/>
      </dsp:nvSpPr>
      <dsp:spPr>
        <a:xfrm rot="10800000">
          <a:off x="0" y="2032000"/>
          <a:ext cx="3048000" cy="2032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t>personale	</a:t>
          </a:r>
        </a:p>
      </dsp:txBody>
      <dsp:txXfrm rot="10800000">
        <a:off x="0" y="2539999"/>
        <a:ext cx="3048000" cy="1524000"/>
      </dsp:txXfrm>
    </dsp:sp>
    <dsp:sp modelId="{42344796-CCD4-4A09-BC67-FBC49366FE82}">
      <dsp:nvSpPr>
        <dsp:cNvPr id="0" name=""/>
        <dsp:cNvSpPr/>
      </dsp:nvSpPr>
      <dsp:spPr>
        <a:xfrm rot="5400000">
          <a:off x="3556000" y="1523999"/>
          <a:ext cx="2032000" cy="30480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de-DE" sz="2700" kern="1200" dirty="0"/>
            <a:t>thematische</a:t>
          </a:r>
        </a:p>
      </dsp:txBody>
      <dsp:txXfrm rot="-5400000">
        <a:off x="3048000" y="2539999"/>
        <a:ext cx="3048000" cy="1524000"/>
      </dsp:txXfrm>
    </dsp:sp>
    <dsp:sp modelId="{45E22E68-BFCB-4650-BFF0-3CC9132E4593}">
      <dsp:nvSpPr>
        <dsp:cNvPr id="0" name=""/>
        <dsp:cNvSpPr/>
      </dsp:nvSpPr>
      <dsp:spPr>
        <a:xfrm>
          <a:off x="2133600" y="1523999"/>
          <a:ext cx="1828800" cy="101600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e-DE" sz="2700" kern="1200" dirty="0"/>
            <a:t>Orte von Kirche</a:t>
          </a:r>
        </a:p>
      </dsp:txBody>
      <dsp:txXfrm>
        <a:off x="2183197" y="1573596"/>
        <a:ext cx="1729606" cy="91680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368089" y="-368089"/>
          <a:ext cx="1007026" cy="1743205"/>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de-DE" sz="1300" kern="1200" dirty="0">
              <a:solidFill>
                <a:srgbClr val="FF0000"/>
              </a:solidFill>
            </a:rPr>
            <a:t>gottesdienstliche</a:t>
          </a:r>
        </a:p>
      </dsp:txBody>
      <dsp:txXfrm rot="5400000">
        <a:off x="0" y="0"/>
        <a:ext cx="1743205" cy="755269"/>
      </dsp:txXfrm>
    </dsp:sp>
    <dsp:sp modelId="{5412C1AF-0809-43ED-A8D7-6B6D1B66D8B8}">
      <dsp:nvSpPr>
        <dsp:cNvPr id="0" name=""/>
        <dsp:cNvSpPr/>
      </dsp:nvSpPr>
      <dsp:spPr>
        <a:xfrm>
          <a:off x="1743205" y="0"/>
          <a:ext cx="1743205" cy="1007026"/>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de-DE" sz="1300" kern="1200" dirty="0"/>
            <a:t>territoriale</a:t>
          </a:r>
        </a:p>
      </dsp:txBody>
      <dsp:txXfrm>
        <a:off x="1743205" y="0"/>
        <a:ext cx="1743205" cy="755269"/>
      </dsp:txXfrm>
    </dsp:sp>
    <dsp:sp modelId="{D891F31A-915A-4D48-9663-28D0A547E925}">
      <dsp:nvSpPr>
        <dsp:cNvPr id="0" name=""/>
        <dsp:cNvSpPr/>
      </dsp:nvSpPr>
      <dsp:spPr>
        <a:xfrm rot="10800000">
          <a:off x="0" y="1007026"/>
          <a:ext cx="1743205" cy="1007026"/>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de-DE" sz="1300" kern="1200" dirty="0"/>
            <a:t>personale	</a:t>
          </a:r>
        </a:p>
      </dsp:txBody>
      <dsp:txXfrm rot="10800000">
        <a:off x="0" y="1258782"/>
        <a:ext cx="1743205" cy="755269"/>
      </dsp:txXfrm>
    </dsp:sp>
    <dsp:sp modelId="{42344796-CCD4-4A09-BC67-FBC49366FE82}">
      <dsp:nvSpPr>
        <dsp:cNvPr id="0" name=""/>
        <dsp:cNvSpPr/>
      </dsp:nvSpPr>
      <dsp:spPr>
        <a:xfrm rot="5400000">
          <a:off x="2111295" y="638936"/>
          <a:ext cx="1007026" cy="1743205"/>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de-DE" sz="1300" kern="1200" dirty="0"/>
            <a:t>thematische</a:t>
          </a:r>
        </a:p>
      </dsp:txBody>
      <dsp:txXfrm rot="-5400000">
        <a:off x="1743205" y="1258782"/>
        <a:ext cx="1743205" cy="755269"/>
      </dsp:txXfrm>
    </dsp:sp>
    <dsp:sp modelId="{45E22E68-BFCB-4650-BFF0-3CC9132E4593}">
      <dsp:nvSpPr>
        <dsp:cNvPr id="0" name=""/>
        <dsp:cNvSpPr/>
      </dsp:nvSpPr>
      <dsp:spPr>
        <a:xfrm>
          <a:off x="1220243" y="755269"/>
          <a:ext cx="1045923" cy="503513"/>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Orte von Kirche</a:t>
          </a:r>
        </a:p>
      </dsp:txBody>
      <dsp:txXfrm>
        <a:off x="1244822" y="779848"/>
        <a:ext cx="996765" cy="45435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398795" y="-398795"/>
          <a:ext cx="1074618" cy="1872208"/>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e-DE" sz="1400" kern="1200" dirty="0">
              <a:solidFill>
                <a:schemeClr val="bg1"/>
              </a:solidFill>
            </a:rPr>
            <a:t>gottesdienstliche</a:t>
          </a:r>
        </a:p>
      </dsp:txBody>
      <dsp:txXfrm rot="5400000">
        <a:off x="0" y="0"/>
        <a:ext cx="1872208" cy="805963"/>
      </dsp:txXfrm>
    </dsp:sp>
    <dsp:sp modelId="{5412C1AF-0809-43ED-A8D7-6B6D1B66D8B8}">
      <dsp:nvSpPr>
        <dsp:cNvPr id="0" name=""/>
        <dsp:cNvSpPr/>
      </dsp:nvSpPr>
      <dsp:spPr>
        <a:xfrm>
          <a:off x="1872208" y="0"/>
          <a:ext cx="1872208" cy="1074618"/>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e-DE" sz="1400" kern="1200" dirty="0">
              <a:solidFill>
                <a:srgbClr val="FF0000"/>
              </a:solidFill>
            </a:rPr>
            <a:t>territoriale</a:t>
          </a:r>
        </a:p>
      </dsp:txBody>
      <dsp:txXfrm>
        <a:off x="1872208" y="0"/>
        <a:ext cx="1872208" cy="805963"/>
      </dsp:txXfrm>
    </dsp:sp>
    <dsp:sp modelId="{D891F31A-915A-4D48-9663-28D0A547E925}">
      <dsp:nvSpPr>
        <dsp:cNvPr id="0" name=""/>
        <dsp:cNvSpPr/>
      </dsp:nvSpPr>
      <dsp:spPr>
        <a:xfrm rot="10800000">
          <a:off x="0" y="1074618"/>
          <a:ext cx="1872208" cy="1074618"/>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e-DE" sz="1400" kern="1200" dirty="0"/>
            <a:t>personale	</a:t>
          </a:r>
        </a:p>
      </dsp:txBody>
      <dsp:txXfrm rot="10800000">
        <a:off x="0" y="1343272"/>
        <a:ext cx="1872208" cy="805963"/>
      </dsp:txXfrm>
    </dsp:sp>
    <dsp:sp modelId="{42344796-CCD4-4A09-BC67-FBC49366FE82}">
      <dsp:nvSpPr>
        <dsp:cNvPr id="0" name=""/>
        <dsp:cNvSpPr/>
      </dsp:nvSpPr>
      <dsp:spPr>
        <a:xfrm rot="5400000">
          <a:off x="2271003" y="675823"/>
          <a:ext cx="1074618" cy="1872208"/>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e-DE" sz="1400" kern="1200" dirty="0"/>
            <a:t>thematische</a:t>
          </a:r>
        </a:p>
      </dsp:txBody>
      <dsp:txXfrm rot="-5400000">
        <a:off x="1872208" y="1343272"/>
        <a:ext cx="1872208" cy="805963"/>
      </dsp:txXfrm>
    </dsp:sp>
    <dsp:sp modelId="{45E22E68-BFCB-4650-BFF0-3CC9132E4593}">
      <dsp:nvSpPr>
        <dsp:cNvPr id="0" name=""/>
        <dsp:cNvSpPr/>
      </dsp:nvSpPr>
      <dsp:spPr>
        <a:xfrm>
          <a:off x="1310545" y="805963"/>
          <a:ext cx="1123324" cy="537309"/>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dirty="0"/>
            <a:t>Orte von Kirche</a:t>
          </a:r>
        </a:p>
      </dsp:txBody>
      <dsp:txXfrm>
        <a:off x="1336774" y="832192"/>
        <a:ext cx="1070866" cy="48485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359796" y="-359796"/>
          <a:ext cx="936591" cy="165618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kern="1200" dirty="0"/>
            <a:t>gottesdienstliche</a:t>
          </a:r>
        </a:p>
      </dsp:txBody>
      <dsp:txXfrm rot="5400000">
        <a:off x="0" y="0"/>
        <a:ext cx="1656184" cy="702443"/>
      </dsp:txXfrm>
    </dsp:sp>
    <dsp:sp modelId="{5412C1AF-0809-43ED-A8D7-6B6D1B66D8B8}">
      <dsp:nvSpPr>
        <dsp:cNvPr id="0" name=""/>
        <dsp:cNvSpPr/>
      </dsp:nvSpPr>
      <dsp:spPr>
        <a:xfrm>
          <a:off x="1656184" y="0"/>
          <a:ext cx="1656184" cy="93659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kern="1200" dirty="0"/>
            <a:t>territoriale</a:t>
          </a:r>
        </a:p>
      </dsp:txBody>
      <dsp:txXfrm>
        <a:off x="1656184" y="0"/>
        <a:ext cx="1656184" cy="702443"/>
      </dsp:txXfrm>
    </dsp:sp>
    <dsp:sp modelId="{D891F31A-915A-4D48-9663-28D0A547E925}">
      <dsp:nvSpPr>
        <dsp:cNvPr id="0" name=""/>
        <dsp:cNvSpPr/>
      </dsp:nvSpPr>
      <dsp:spPr>
        <a:xfrm rot="10800000">
          <a:off x="0" y="936591"/>
          <a:ext cx="1656184" cy="93659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kern="1200" dirty="0">
              <a:solidFill>
                <a:srgbClr val="FF0000"/>
              </a:solidFill>
            </a:rPr>
            <a:t>personale</a:t>
          </a:r>
          <a:r>
            <a:rPr lang="de-DE" sz="1200" kern="1200" dirty="0"/>
            <a:t>	</a:t>
          </a:r>
        </a:p>
      </dsp:txBody>
      <dsp:txXfrm rot="10800000">
        <a:off x="0" y="1170739"/>
        <a:ext cx="1656184" cy="702443"/>
      </dsp:txXfrm>
    </dsp:sp>
    <dsp:sp modelId="{42344796-CCD4-4A09-BC67-FBC49366FE82}">
      <dsp:nvSpPr>
        <dsp:cNvPr id="0" name=""/>
        <dsp:cNvSpPr/>
      </dsp:nvSpPr>
      <dsp:spPr>
        <a:xfrm rot="5400000">
          <a:off x="2015980" y="576795"/>
          <a:ext cx="936591" cy="165618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kern="1200" dirty="0"/>
            <a:t>thematische</a:t>
          </a:r>
        </a:p>
      </dsp:txBody>
      <dsp:txXfrm rot="-5400000">
        <a:off x="1656184" y="1170739"/>
        <a:ext cx="1656184" cy="702443"/>
      </dsp:txXfrm>
    </dsp:sp>
    <dsp:sp modelId="{45E22E68-BFCB-4650-BFF0-3CC9132E4593}">
      <dsp:nvSpPr>
        <dsp:cNvPr id="0" name=""/>
        <dsp:cNvSpPr/>
      </dsp:nvSpPr>
      <dsp:spPr>
        <a:xfrm>
          <a:off x="1159328" y="702443"/>
          <a:ext cx="993710" cy="468295"/>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dirty="0"/>
            <a:t>Orte von Kirche</a:t>
          </a:r>
        </a:p>
      </dsp:txBody>
      <dsp:txXfrm>
        <a:off x="1182188" y="725303"/>
        <a:ext cx="947990" cy="42257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C7409-A316-473F-A6DE-E350347B0A06}">
      <dsp:nvSpPr>
        <dsp:cNvPr id="0" name=""/>
        <dsp:cNvSpPr/>
      </dsp:nvSpPr>
      <dsp:spPr>
        <a:xfrm rot="16200000">
          <a:off x="341347" y="-341347"/>
          <a:ext cx="892128" cy="1574823"/>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de-DE" sz="1100" kern="1200" dirty="0"/>
            <a:t>gottesdienstliche</a:t>
          </a:r>
        </a:p>
      </dsp:txBody>
      <dsp:txXfrm rot="5400000">
        <a:off x="0" y="0"/>
        <a:ext cx="1574823" cy="669096"/>
      </dsp:txXfrm>
    </dsp:sp>
    <dsp:sp modelId="{5412C1AF-0809-43ED-A8D7-6B6D1B66D8B8}">
      <dsp:nvSpPr>
        <dsp:cNvPr id="0" name=""/>
        <dsp:cNvSpPr/>
      </dsp:nvSpPr>
      <dsp:spPr>
        <a:xfrm>
          <a:off x="1574823" y="0"/>
          <a:ext cx="1574823" cy="892128"/>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de-DE" sz="1100" kern="1200" dirty="0"/>
            <a:t>territoriale</a:t>
          </a:r>
        </a:p>
      </dsp:txBody>
      <dsp:txXfrm>
        <a:off x="1574823" y="0"/>
        <a:ext cx="1574823" cy="669096"/>
      </dsp:txXfrm>
    </dsp:sp>
    <dsp:sp modelId="{D891F31A-915A-4D48-9663-28D0A547E925}">
      <dsp:nvSpPr>
        <dsp:cNvPr id="0" name=""/>
        <dsp:cNvSpPr/>
      </dsp:nvSpPr>
      <dsp:spPr>
        <a:xfrm rot="10800000">
          <a:off x="0" y="892128"/>
          <a:ext cx="1574823" cy="892128"/>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de-DE" sz="1100" kern="1200" dirty="0"/>
            <a:t>personale	</a:t>
          </a:r>
        </a:p>
      </dsp:txBody>
      <dsp:txXfrm rot="10800000">
        <a:off x="0" y="1115159"/>
        <a:ext cx="1574823" cy="669096"/>
      </dsp:txXfrm>
    </dsp:sp>
    <dsp:sp modelId="{42344796-CCD4-4A09-BC67-FBC49366FE82}">
      <dsp:nvSpPr>
        <dsp:cNvPr id="0" name=""/>
        <dsp:cNvSpPr/>
      </dsp:nvSpPr>
      <dsp:spPr>
        <a:xfrm rot="5400000">
          <a:off x="1916171" y="550780"/>
          <a:ext cx="892128" cy="1574823"/>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de-DE" sz="1100" kern="1200" dirty="0">
              <a:solidFill>
                <a:srgbClr val="FF0000"/>
              </a:solidFill>
            </a:rPr>
            <a:t>thematische</a:t>
          </a:r>
        </a:p>
      </dsp:txBody>
      <dsp:txXfrm rot="-5400000">
        <a:off x="1574824" y="1115159"/>
        <a:ext cx="1574823" cy="669096"/>
      </dsp:txXfrm>
    </dsp:sp>
    <dsp:sp modelId="{45E22E68-BFCB-4650-BFF0-3CC9132E4593}">
      <dsp:nvSpPr>
        <dsp:cNvPr id="0" name=""/>
        <dsp:cNvSpPr/>
      </dsp:nvSpPr>
      <dsp:spPr>
        <a:xfrm>
          <a:off x="1102376" y="669095"/>
          <a:ext cx="944894" cy="446064"/>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de-DE" sz="1100" kern="1200" dirty="0"/>
            <a:t>Orte von Kirche</a:t>
          </a:r>
        </a:p>
      </dsp:txBody>
      <dsp:txXfrm>
        <a:off x="1124151" y="690870"/>
        <a:ext cx="901344" cy="402514"/>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8.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latin typeface="Arial" panose="020B0604020202020204" pitchFamily="34" charset="0"/>
            </a:endParaRPr>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EC87A6-99AF-0447-A46C-04A87BF23B43}" type="datetimeFigureOut">
              <a:rPr lang="de-DE" smtClean="0">
                <a:latin typeface="Arial" panose="020B0604020202020204" pitchFamily="34" charset="0"/>
              </a:rPr>
              <a:pPr/>
              <a:t>01.10.2026</a:t>
            </a:fld>
            <a:endParaRPr lang="de-DE" dirty="0">
              <a:latin typeface="Arial" panose="020B0604020202020204" pitchFamily="34" charset="0"/>
            </a:endParaRPr>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latin typeface="Arial" panose="020B0604020202020204" pitchFamily="34" charset="0"/>
            </a:endParaRP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D89952-7765-A246-9B98-985967C89167}" type="slidenum">
              <a:rPr lang="de-DE" smtClean="0">
                <a:latin typeface="Arial" panose="020B0604020202020204" pitchFamily="34" charset="0"/>
              </a:rPr>
              <a:pPr/>
              <a:t>‹Nr.›</a:t>
            </a:fld>
            <a:endParaRPr lang="de-DE" dirty="0">
              <a:latin typeface="Arial" panose="020B0604020202020204" pitchFamily="34" charset="0"/>
            </a:endParaRPr>
          </a:p>
        </p:txBody>
      </p:sp>
    </p:spTree>
    <p:extLst>
      <p:ext uri="{BB962C8B-B14F-4D97-AF65-F5344CB8AC3E}">
        <p14:creationId xmlns:p14="http://schemas.microsoft.com/office/powerpoint/2010/main" val="13729418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latin typeface="Arial" panose="020B0604020202020204" pitchFamily="34" charset="0"/>
            </a:endParaRPr>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AF4ACD-6439-3F42-9ACE-A859DF9FE0B6}" type="datetimeFigureOut">
              <a:rPr lang="de-DE" smtClean="0">
                <a:latin typeface="Arial" panose="020B0604020202020204" pitchFamily="34" charset="0"/>
              </a:rPr>
              <a:pPr/>
              <a:t>01.10.2026</a:t>
            </a:fld>
            <a:endParaRPr lang="de-DE" dirty="0">
              <a:latin typeface="Arial" panose="020B0604020202020204" pitchFamily="34" charset="0"/>
            </a:endParaRPr>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dirty="0">
              <a:latin typeface="Arial" panose="020B0604020202020204" pitchFamily="34" charset="0"/>
            </a:endParaRPr>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latin typeface="Arial" panose="020B0604020202020204" pitchFamily="34" charset="0"/>
            </a:endParaRPr>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618E0E-F42B-0E4A-A143-5659DDA0DEBB}" type="slidenum">
              <a:rPr lang="de-DE" smtClean="0">
                <a:latin typeface="Arial" panose="020B0604020202020204" pitchFamily="34" charset="0"/>
              </a:rPr>
              <a:pPr/>
              <a:t>‹Nr.›</a:t>
            </a:fld>
            <a:endParaRPr lang="de-DE" dirty="0">
              <a:latin typeface="Arial" panose="020B0604020202020204" pitchFamily="34" charset="0"/>
            </a:endParaRPr>
          </a:p>
        </p:txBody>
      </p:sp>
    </p:spTree>
    <p:extLst>
      <p:ext uri="{BB962C8B-B14F-4D97-AF65-F5344CB8AC3E}">
        <p14:creationId xmlns:p14="http://schemas.microsoft.com/office/powerpoint/2010/main" val="37096348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1pPr>
    <a:lvl2pPr marL="457200" algn="l" defTabSz="457200"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2pPr>
    <a:lvl3pPr marL="914400" algn="l" defTabSz="457200"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3pPr>
    <a:lvl4pPr marL="1371600" algn="l" defTabSz="457200"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4pPr>
    <a:lvl5pPr marL="1828800" algn="l" defTabSz="457200"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a:t>
            </a:fld>
            <a:endParaRPr lang="de-DE" dirty="0">
              <a:latin typeface="Arial" panose="020B0604020202020204" pitchFamily="34" charset="0"/>
            </a:endParaRPr>
          </a:p>
        </p:txBody>
      </p:sp>
    </p:spTree>
    <p:extLst>
      <p:ext uri="{BB962C8B-B14F-4D97-AF65-F5344CB8AC3E}">
        <p14:creationId xmlns:p14="http://schemas.microsoft.com/office/powerpoint/2010/main" val="357178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B1B22-C039-B984-9D88-8A4D3E77E9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A61B8-4AF2-B472-3303-C5D189E0CD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A55160-41E3-9758-A1FD-D9CA034D8B72}"/>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418E321C-5C96-B4D6-D896-6F6BFB2C991D}"/>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9</a:t>
            </a:fld>
            <a:endParaRPr lang="de-DE" dirty="0">
              <a:latin typeface="Arial" panose="020B0604020202020204" pitchFamily="34" charset="0"/>
            </a:endParaRPr>
          </a:p>
        </p:txBody>
      </p:sp>
    </p:spTree>
    <p:extLst>
      <p:ext uri="{BB962C8B-B14F-4D97-AF65-F5344CB8AC3E}">
        <p14:creationId xmlns:p14="http://schemas.microsoft.com/office/powerpoint/2010/main" val="305878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3E179-CBA9-0E1C-9DC5-25B1EC5BB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2038CA-96B1-0B77-1F93-627A6F637D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51AA73-DFF9-59BD-7AC4-7DE6A4B3B55A}"/>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07CE5987-3E35-8CFC-3BDF-A853B946F26F}"/>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10</a:t>
            </a:fld>
            <a:endParaRPr lang="de-DE" dirty="0">
              <a:latin typeface="Arial" panose="020B0604020202020204" pitchFamily="34" charset="0"/>
            </a:endParaRPr>
          </a:p>
        </p:txBody>
      </p:sp>
    </p:spTree>
    <p:extLst>
      <p:ext uri="{BB962C8B-B14F-4D97-AF65-F5344CB8AC3E}">
        <p14:creationId xmlns:p14="http://schemas.microsoft.com/office/powerpoint/2010/main" val="1675246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8BA2C-EB00-A018-866B-3E4398DE3D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1F3CF-156B-32D9-E411-384824D7D3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9999E2-A527-48C3-CE3A-47DD0ABA8CAB}"/>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D97468BF-F602-07AE-4BB8-84EC2A439830}"/>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11</a:t>
            </a:fld>
            <a:endParaRPr lang="de-DE" dirty="0">
              <a:latin typeface="Arial" panose="020B0604020202020204" pitchFamily="34" charset="0"/>
            </a:endParaRPr>
          </a:p>
        </p:txBody>
      </p:sp>
    </p:spTree>
    <p:extLst>
      <p:ext uri="{BB962C8B-B14F-4D97-AF65-F5344CB8AC3E}">
        <p14:creationId xmlns:p14="http://schemas.microsoft.com/office/powerpoint/2010/main" val="4026436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2D51A-3E5C-393F-BB79-E61E9581E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54B19-E97B-36C8-1388-6539D24643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FA0D81-A9BD-E333-E70B-9CA34EB2AD3F}"/>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FC759E6B-725D-702A-EAFB-C6413C53966D}"/>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12</a:t>
            </a:fld>
            <a:endParaRPr lang="de-DE" dirty="0">
              <a:latin typeface="Arial" panose="020B0604020202020204" pitchFamily="34" charset="0"/>
            </a:endParaRPr>
          </a:p>
        </p:txBody>
      </p:sp>
    </p:spTree>
    <p:extLst>
      <p:ext uri="{BB962C8B-B14F-4D97-AF65-F5344CB8AC3E}">
        <p14:creationId xmlns:p14="http://schemas.microsoft.com/office/powerpoint/2010/main" val="4289174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572A2-5E70-7B3B-B6C8-8EC127611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C4974C-729F-821A-70CB-29BF5DC8BA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D8A7E-261E-A6C2-9719-FE439BF7B0D1}"/>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2B0CAFB2-160C-AFA3-8475-6A87BFC32F42}"/>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13</a:t>
            </a:fld>
            <a:endParaRPr lang="de-DE" dirty="0">
              <a:latin typeface="Arial" panose="020B0604020202020204" pitchFamily="34" charset="0"/>
            </a:endParaRPr>
          </a:p>
        </p:txBody>
      </p:sp>
    </p:spTree>
    <p:extLst>
      <p:ext uri="{BB962C8B-B14F-4D97-AF65-F5344CB8AC3E}">
        <p14:creationId xmlns:p14="http://schemas.microsoft.com/office/powerpoint/2010/main" val="4156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FF8C4-A9A1-9813-56C2-32458F1A5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E670A-FF41-29E5-B42D-C40A72CEED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00BA9-24AC-577D-86E7-9894BB34EFEB}"/>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0C5F7AF2-0902-CFDB-5024-78D784C12FEF}"/>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14</a:t>
            </a:fld>
            <a:endParaRPr lang="de-DE" dirty="0">
              <a:latin typeface="Arial" panose="020B0604020202020204" pitchFamily="34" charset="0"/>
            </a:endParaRPr>
          </a:p>
        </p:txBody>
      </p:sp>
    </p:spTree>
    <p:extLst>
      <p:ext uri="{BB962C8B-B14F-4D97-AF65-F5344CB8AC3E}">
        <p14:creationId xmlns:p14="http://schemas.microsoft.com/office/powerpoint/2010/main" val="948208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0518C-5E80-281C-ACE8-71809AD8B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0A587-B9F1-09EB-5B2A-A7DB6BB7B6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0E329-0DDB-AFBA-CAAA-14C83CC2D5FF}"/>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D9651619-0D0A-9C66-0EFC-58D8AAEDF931}"/>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15</a:t>
            </a:fld>
            <a:endParaRPr lang="de-DE" dirty="0">
              <a:latin typeface="Arial" panose="020B0604020202020204" pitchFamily="34" charset="0"/>
            </a:endParaRPr>
          </a:p>
        </p:txBody>
      </p:sp>
    </p:spTree>
    <p:extLst>
      <p:ext uri="{BB962C8B-B14F-4D97-AF65-F5344CB8AC3E}">
        <p14:creationId xmlns:p14="http://schemas.microsoft.com/office/powerpoint/2010/main" val="2259267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3E390-05C7-D447-6EAA-DDB0FF50D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90492-44BF-5453-9EFF-0702C580E8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84438-5FD8-E4C7-466D-4742D923397C}"/>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2CBB9234-EDEC-BE5F-4BD4-5E50E268B40F}"/>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16</a:t>
            </a:fld>
            <a:endParaRPr lang="de-DE" dirty="0">
              <a:latin typeface="Arial" panose="020B0604020202020204" pitchFamily="34" charset="0"/>
            </a:endParaRPr>
          </a:p>
        </p:txBody>
      </p:sp>
    </p:spTree>
    <p:extLst>
      <p:ext uri="{BB962C8B-B14F-4D97-AF65-F5344CB8AC3E}">
        <p14:creationId xmlns:p14="http://schemas.microsoft.com/office/powerpoint/2010/main" val="2196773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645C6-31C4-57D9-C90C-5B0608D78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24F84-6018-54E7-08C3-A6D3F79CF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0EB8F-D97E-1CE5-C635-15B907DE3863}"/>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80AFE27C-23A5-5D6E-C6FC-B504C563DAF7}"/>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17</a:t>
            </a:fld>
            <a:endParaRPr lang="de-DE" dirty="0">
              <a:latin typeface="Arial" panose="020B0604020202020204" pitchFamily="34" charset="0"/>
            </a:endParaRPr>
          </a:p>
        </p:txBody>
      </p:sp>
    </p:spTree>
    <p:extLst>
      <p:ext uri="{BB962C8B-B14F-4D97-AF65-F5344CB8AC3E}">
        <p14:creationId xmlns:p14="http://schemas.microsoft.com/office/powerpoint/2010/main" val="1190462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05FAB-449F-A7CB-6612-E45B8F1D5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FA1B5C-D129-EEC0-8E1F-31EB8D5F95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EB32AE-2BC7-E1B6-A8C3-D137FE4981D5}"/>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1AD4DE2D-9319-D496-1EE7-F67384D79C48}"/>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18</a:t>
            </a:fld>
            <a:endParaRPr lang="de-DE" dirty="0">
              <a:latin typeface="Arial" panose="020B0604020202020204" pitchFamily="34" charset="0"/>
            </a:endParaRPr>
          </a:p>
        </p:txBody>
      </p:sp>
    </p:spTree>
    <p:extLst>
      <p:ext uri="{BB962C8B-B14F-4D97-AF65-F5344CB8AC3E}">
        <p14:creationId xmlns:p14="http://schemas.microsoft.com/office/powerpoint/2010/main" val="199376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393C4-1BE1-5D4B-CD68-1565F9711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70CF4-E3AC-B730-DAB5-55503BFB0C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E5A76-6423-05D3-C8AC-C882E9DC40F4}"/>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3F0558F9-4FDF-29D1-D342-87EA493B77A6}"/>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19</a:t>
            </a:fld>
            <a:endParaRPr lang="de-DE" dirty="0">
              <a:latin typeface="Arial" panose="020B0604020202020204" pitchFamily="34" charset="0"/>
            </a:endParaRPr>
          </a:p>
        </p:txBody>
      </p:sp>
    </p:spTree>
    <p:extLst>
      <p:ext uri="{BB962C8B-B14F-4D97-AF65-F5344CB8AC3E}">
        <p14:creationId xmlns:p14="http://schemas.microsoft.com/office/powerpoint/2010/main" val="3295435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3BD5A-F7CB-4B7F-C1DF-2C72F33FD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EBEBA9-3C69-A977-8E19-00DA86F57A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AE654D-D0CB-A46A-EF0F-F97F11FD4EF3}"/>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9481A214-FA2F-5277-F54A-E33F58E5D0FA}"/>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20</a:t>
            </a:fld>
            <a:endParaRPr lang="de-DE" dirty="0">
              <a:latin typeface="Arial" panose="020B0604020202020204" pitchFamily="34" charset="0"/>
            </a:endParaRPr>
          </a:p>
        </p:txBody>
      </p:sp>
    </p:spTree>
    <p:extLst>
      <p:ext uri="{BB962C8B-B14F-4D97-AF65-F5344CB8AC3E}">
        <p14:creationId xmlns:p14="http://schemas.microsoft.com/office/powerpoint/2010/main" val="2578124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4DB89-C7DD-458A-2F67-8A969BD74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CFF4B-F999-247F-8EEF-6A53FB7FB2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1C292-6B25-79F2-452A-9AE9C92A53EE}"/>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58F19F2A-F0B1-0548-3977-AD3DE637B88E}"/>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21</a:t>
            </a:fld>
            <a:endParaRPr lang="de-DE" dirty="0">
              <a:latin typeface="Arial" panose="020B0604020202020204" pitchFamily="34" charset="0"/>
            </a:endParaRPr>
          </a:p>
        </p:txBody>
      </p:sp>
    </p:spTree>
    <p:extLst>
      <p:ext uri="{BB962C8B-B14F-4D97-AF65-F5344CB8AC3E}">
        <p14:creationId xmlns:p14="http://schemas.microsoft.com/office/powerpoint/2010/main" val="423362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00D52-F6CF-CFC6-7B0D-38AB6835C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F61F84-7752-94B7-5B62-7C7763BEF7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4EB301-0B45-85A6-AE69-543509B98744}"/>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9221B13A-FB17-EAA0-0284-B7A0E0C57444}"/>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22</a:t>
            </a:fld>
            <a:endParaRPr lang="de-DE" dirty="0">
              <a:latin typeface="Arial" panose="020B0604020202020204" pitchFamily="34" charset="0"/>
            </a:endParaRPr>
          </a:p>
        </p:txBody>
      </p:sp>
    </p:spTree>
    <p:extLst>
      <p:ext uri="{BB962C8B-B14F-4D97-AF65-F5344CB8AC3E}">
        <p14:creationId xmlns:p14="http://schemas.microsoft.com/office/powerpoint/2010/main" val="2743508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2B131-5D44-F34A-9655-0128AD196C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62B36-8CCD-4199-2C95-E6B71DA001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F43C9D-01F3-E477-FB39-8D5399D27C19}"/>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9BDF994C-F771-AC9E-1C71-EE9C6F0E447E}"/>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23</a:t>
            </a:fld>
            <a:endParaRPr lang="de-DE" dirty="0">
              <a:latin typeface="Arial" panose="020B0604020202020204" pitchFamily="34" charset="0"/>
            </a:endParaRPr>
          </a:p>
        </p:txBody>
      </p:sp>
    </p:spTree>
    <p:extLst>
      <p:ext uri="{BB962C8B-B14F-4D97-AF65-F5344CB8AC3E}">
        <p14:creationId xmlns:p14="http://schemas.microsoft.com/office/powerpoint/2010/main" val="3718624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24</a:t>
            </a:fld>
            <a:endParaRPr lang="de-DE" dirty="0">
              <a:latin typeface="Arial" panose="020B0604020202020204" pitchFamily="34" charset="0"/>
            </a:endParaRPr>
          </a:p>
        </p:txBody>
      </p:sp>
    </p:spTree>
    <p:extLst>
      <p:ext uri="{BB962C8B-B14F-4D97-AF65-F5344CB8AC3E}">
        <p14:creationId xmlns:p14="http://schemas.microsoft.com/office/powerpoint/2010/main" val="647175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98DFD-C4B2-3652-48E0-C06A1D624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AA6992-AD18-E457-4969-C76B25270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01020D-9BD4-184B-DD1C-58A92D0A1BDC}"/>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3FCB6C08-CB2B-FCAC-E611-7521B74D26C3}"/>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25</a:t>
            </a:fld>
            <a:endParaRPr lang="de-DE" dirty="0">
              <a:latin typeface="Arial" panose="020B0604020202020204" pitchFamily="34" charset="0"/>
            </a:endParaRPr>
          </a:p>
        </p:txBody>
      </p:sp>
    </p:spTree>
    <p:extLst>
      <p:ext uri="{BB962C8B-B14F-4D97-AF65-F5344CB8AC3E}">
        <p14:creationId xmlns:p14="http://schemas.microsoft.com/office/powerpoint/2010/main" val="4283361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1338B-45B3-D3F6-C698-77806DAF7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80FE20-3BB5-7B95-D911-E60F18D5AC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8BE999-2C46-2A90-8075-1C5459369DD6}"/>
              </a:ext>
            </a:extLst>
          </p:cNvPr>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a:extLst>
              <a:ext uri="{FF2B5EF4-FFF2-40B4-BE49-F238E27FC236}">
                <a16:creationId xmlns:a16="http://schemas.microsoft.com/office/drawing/2014/main" id="{C12043B7-B349-6B63-261D-4543A8836F6A}"/>
              </a:ext>
            </a:extLst>
          </p:cNvPr>
          <p:cNvSpPr>
            <a:spLocks noGrp="1"/>
          </p:cNvSpPr>
          <p:nvPr>
            <p:ph type="sldNum" sz="quarter" idx="10"/>
          </p:nvPr>
        </p:nvSpPr>
        <p:spPr/>
        <p:txBody>
          <a:bodyPr/>
          <a:lstStyle/>
          <a:p>
            <a:fld id="{E6618E0E-F42B-0E4A-A143-5659DDA0DEBB}" type="slidenum">
              <a:rPr lang="de-DE" smtClean="0">
                <a:latin typeface="Arial" panose="020B0604020202020204" pitchFamily="34" charset="0"/>
              </a:rPr>
              <a:pPr/>
              <a:t>26</a:t>
            </a:fld>
            <a:endParaRPr lang="de-DE" dirty="0">
              <a:latin typeface="Arial" panose="020B0604020202020204" pitchFamily="34" charset="0"/>
            </a:endParaRPr>
          </a:p>
        </p:txBody>
      </p:sp>
    </p:spTree>
    <p:extLst>
      <p:ext uri="{BB962C8B-B14F-4D97-AF65-F5344CB8AC3E}">
        <p14:creationId xmlns:p14="http://schemas.microsoft.com/office/powerpoint/2010/main" val="22044507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jp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4" name="Object 23" hidden="1"/>
          <p:cNvGraphicFramePr>
            <a:graphicFrameLocks noChangeAspect="1"/>
          </p:cNvGraphicFramePr>
          <p:nvPr userDrawn="1">
            <p:custDataLst>
              <p:tags r:id="rId1"/>
            </p:custDataLst>
            <p:extLst>
              <p:ext uri="{D42A27DB-BD31-4B8C-83A1-F6EECF244321}">
                <p14:modId xmlns:p14="http://schemas.microsoft.com/office/powerpoint/2010/main" val="417657744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24" name="Object 23"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7" name="Straight Connector 16"/>
          <p:cNvCxnSpPr>
            <a:cxnSpLocks/>
          </p:cNvCxnSpPr>
          <p:nvPr userDrawn="1"/>
        </p:nvCxnSpPr>
        <p:spPr>
          <a:xfrm>
            <a:off x="557213" y="625761"/>
            <a:ext cx="7075127"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557212" y="6491654"/>
            <a:ext cx="8056318"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hasCustomPrompt="1"/>
          </p:nvPr>
        </p:nvSpPr>
        <p:spPr>
          <a:xfrm>
            <a:off x="560929" y="2116721"/>
            <a:ext cx="8056317" cy="1938992"/>
          </a:xfrm>
        </p:spPr>
        <p:txBody>
          <a:bodyPr/>
          <a:lstStyle>
            <a:lvl1pPr>
              <a:defRPr sz="4000" baseline="0">
                <a:latin typeface="Century Gothic" panose="020B0502020202020204" pitchFamily="34" charset="0"/>
              </a:defRPr>
            </a:lvl1pPr>
          </a:lstStyle>
          <a:p>
            <a:r>
              <a:rPr lang="en-US" dirty="0" err="1"/>
              <a:t>Synodalversammlung</a:t>
            </a:r>
            <a:br>
              <a:rPr lang="en-US" dirty="0"/>
            </a:br>
            <a:r>
              <a:rPr lang="en-US" dirty="0"/>
              <a:t>Pastoraler Raum Mayen</a:t>
            </a:r>
            <a:br>
              <a:rPr lang="en-US" dirty="0"/>
            </a:br>
            <a:r>
              <a:rPr lang="en-US" dirty="0"/>
              <a:t>am 24. September 2024</a:t>
            </a:r>
          </a:p>
        </p:txBody>
      </p:sp>
      <p:sp>
        <p:nvSpPr>
          <p:cNvPr id="23" name="Text Placeholder 22"/>
          <p:cNvSpPr>
            <a:spLocks noGrp="1"/>
          </p:cNvSpPr>
          <p:nvPr>
            <p:ph type="body" sz="quarter" idx="10" hasCustomPrompt="1"/>
          </p:nvPr>
        </p:nvSpPr>
        <p:spPr>
          <a:xfrm>
            <a:off x="557214" y="4588556"/>
            <a:ext cx="8056317" cy="461665"/>
          </a:xfrm>
        </p:spPr>
        <p:txBody>
          <a:bodyPr>
            <a:spAutoFit/>
          </a:bodyPr>
          <a:lstStyle>
            <a:lvl1pPr algn="r">
              <a:spcBef>
                <a:spcPts val="0"/>
              </a:spcBef>
              <a:defRPr sz="3000" i="1" baseline="0">
                <a:latin typeface="Century Gothic" panose="020B0502020202020204" pitchFamily="34" charset="0"/>
              </a:defRPr>
            </a:lvl1pPr>
          </a:lstStyle>
          <a:p>
            <a:pPr lvl="0"/>
            <a:r>
              <a:rPr lang="en-US" dirty="0"/>
              <a:t>Mehr für Mensch und Welt</a:t>
            </a:r>
          </a:p>
        </p:txBody>
      </p:sp>
      <p:pic>
        <p:nvPicPr>
          <p:cNvPr id="5" name="Grafik 4" descr="Ein Bild, das Text, Schrift, Screenshot, Logo enthält.&#10;&#10;KI-generierte Inhalte können fehlerhaft sein.">
            <a:extLst>
              <a:ext uri="{FF2B5EF4-FFF2-40B4-BE49-F238E27FC236}">
                <a16:creationId xmlns:a16="http://schemas.microsoft.com/office/drawing/2014/main" id="{0612E503-936A-FC52-7911-5619A23897A6}"/>
              </a:ext>
            </a:extLst>
          </p:cNvPr>
          <p:cNvPicPr>
            <a:picLocks noChangeAspect="1"/>
          </p:cNvPicPr>
          <p:nvPr userDrawn="1"/>
        </p:nvPicPr>
        <p:blipFill>
          <a:blip r:embed="rId5"/>
          <a:stretch>
            <a:fillRect/>
          </a:stretch>
        </p:blipFill>
        <p:spPr>
          <a:xfrm>
            <a:off x="6187246" y="250751"/>
            <a:ext cx="2430000" cy="64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95994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4" name="Object 23" hidden="1"/>
          <p:cNvGraphicFramePr>
            <a:graphicFrameLocks noChangeAspect="1"/>
          </p:cNvGraphicFramePr>
          <p:nvPr userDrawn="1">
            <p:custDataLst>
              <p:tags r:id="rId4"/>
            </p:custDataLst>
            <p:extLst>
              <p:ext uri="{D42A27DB-BD31-4B8C-83A1-F6EECF244321}">
                <p14:modId xmlns:p14="http://schemas.microsoft.com/office/powerpoint/2010/main" val="18449261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4" name="Object 23"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nvPr>
        </p:nvSpPr>
        <p:spPr>
          <a:xfrm>
            <a:off x="557214" y="853777"/>
            <a:ext cx="8056317" cy="400110"/>
          </a:xfrm>
          <a:prstGeom prst="rect">
            <a:avLst/>
          </a:prstGeom>
          <a:noFill/>
        </p:spPr>
        <p:txBody>
          <a:bodyPr wrap="square" lIns="0" rIns="0" rtlCol="0">
            <a:spAutoFit/>
          </a:bodyPr>
          <a:lstStyle/>
          <a:p>
            <a:pPr marL="0" lvl="0" indent="0" algn="l"/>
            <a:r>
              <a:rPr lang="en-US" dirty="0"/>
              <a:t>Click to edit Master title style</a:t>
            </a:r>
          </a:p>
        </p:txBody>
      </p:sp>
      <p:sp>
        <p:nvSpPr>
          <p:cNvPr id="3" name="Text Placeholder 2"/>
          <p:cNvSpPr>
            <a:spLocks noGrp="1"/>
          </p:cNvSpPr>
          <p:nvPr>
            <p:ph type="body" idx="1"/>
          </p:nvPr>
        </p:nvSpPr>
        <p:spPr>
          <a:xfrm>
            <a:off x="557214" y="1760025"/>
            <a:ext cx="8056317"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7" name="Straight Connector 16"/>
          <p:cNvCxnSpPr/>
          <p:nvPr userDrawn="1"/>
        </p:nvCxnSpPr>
        <p:spPr>
          <a:xfrm>
            <a:off x="557213" y="625761"/>
            <a:ext cx="5753725" cy="0"/>
          </a:xfrm>
          <a:prstGeom prst="line">
            <a:avLst/>
          </a:prstGeom>
          <a:ln w="6350" cap="flat" cmpd="sng" algn="ctr">
            <a:solidFill>
              <a:srgbClr val="C413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9" name="Rectangle 28"/>
          <p:cNvSpPr/>
          <p:nvPr userDrawn="1"/>
        </p:nvSpPr>
        <p:spPr>
          <a:xfrm>
            <a:off x="7822482" y="6490066"/>
            <a:ext cx="863609" cy="365125"/>
          </a:xfrm>
          <a:prstGeom prst="rect">
            <a:avLst/>
          </a:prstGeom>
        </p:spPr>
        <p:txBody>
          <a:bodyPr anchor="t" anchorCtr="0"/>
          <a:lstStyle/>
          <a:p>
            <a:pPr marL="0" lvl="0" indent="0" algn="r"/>
            <a:fld id="{38C1D48E-BD8D-43E4-9CEA-C66CA2FB7072}" type="slidenum">
              <a:rPr lang="en-US" sz="1100" smtClean="0">
                <a:solidFill>
                  <a:srgbClr val="0A296C"/>
                </a:solidFill>
                <a:latin typeface="+mn-lt"/>
                <a:cs typeface="Arial" panose="020B0604020202020204" pitchFamily="34" charset="0"/>
              </a:rPr>
              <a:pPr marL="0" lvl="0" indent="0" algn="r"/>
              <a:t>‹Nr.›</a:t>
            </a:fld>
            <a:endParaRPr lang="en-US" sz="1100" dirty="0">
              <a:solidFill>
                <a:srgbClr val="0A296C"/>
              </a:solidFill>
              <a:latin typeface="+mn-lt"/>
              <a:cs typeface="Arial" panose="020B0604020202020204" pitchFamily="34" charset="0"/>
            </a:endParaRPr>
          </a:p>
        </p:txBody>
      </p:sp>
      <p:pic>
        <p:nvPicPr>
          <p:cNvPr id="6" name="Grafik 5">
            <a:extLst>
              <a:ext uri="{FF2B5EF4-FFF2-40B4-BE49-F238E27FC236}">
                <a16:creationId xmlns:a16="http://schemas.microsoft.com/office/drawing/2014/main" id="{73B4731F-3FDC-DB8E-7C78-464035242F8C}"/>
              </a:ext>
            </a:extLst>
          </p:cNvPr>
          <p:cNvPicPr>
            <a:picLocks noChangeAspect="1"/>
          </p:cNvPicPr>
          <p:nvPr userDrawn="1"/>
        </p:nvPicPr>
        <p:blipFill>
          <a:blip r:embed="rId7"/>
          <a:stretch>
            <a:fillRect/>
          </a:stretch>
        </p:blipFill>
        <p:spPr>
          <a:xfrm>
            <a:off x="6183528" y="339632"/>
            <a:ext cx="2430002" cy="648000"/>
          </a:xfrm>
          <a:prstGeom prst="rect">
            <a:avLst/>
          </a:prstGeom>
        </p:spPr>
      </p:pic>
      <p:cxnSp>
        <p:nvCxnSpPr>
          <p:cNvPr id="8" name="Gerader Verbinder 7">
            <a:extLst>
              <a:ext uri="{FF2B5EF4-FFF2-40B4-BE49-F238E27FC236}">
                <a16:creationId xmlns:a16="http://schemas.microsoft.com/office/drawing/2014/main" id="{0A82D5AE-3B5D-796F-A291-7745DF470788}"/>
              </a:ext>
            </a:extLst>
          </p:cNvPr>
          <p:cNvCxnSpPr/>
          <p:nvPr userDrawn="1"/>
        </p:nvCxnSpPr>
        <p:spPr>
          <a:xfrm>
            <a:off x="557213" y="6490066"/>
            <a:ext cx="8128878" cy="0"/>
          </a:xfrm>
          <a:prstGeom prst="line">
            <a:avLst/>
          </a:prstGeom>
          <a:ln w="6350">
            <a:solidFill>
              <a:srgbClr val="C00000"/>
            </a:solidFill>
          </a:ln>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0" r:id="rId1"/>
    <p:sldLayoutId id="2147483707" r:id="rId2"/>
  </p:sldLayoutIdLst>
  <p:hf sldNum="0" hdr="0" ftr="0" dt="0"/>
  <p:txStyles>
    <p:titleStyle>
      <a:lvl1pPr marL="0" indent="0" algn="l" defTabSz="457200" rtl="0" eaLnBrk="1" latinLnBrk="0" hangingPunct="1">
        <a:spcBef>
          <a:spcPts val="0"/>
        </a:spcBef>
        <a:buNone/>
        <a:defRPr lang="en-US" sz="2000" b="1" i="0" kern="1200">
          <a:ln>
            <a:noFill/>
          </a:ln>
          <a:solidFill>
            <a:srgbClr val="0A296C"/>
          </a:solidFill>
          <a:latin typeface="+mj-lt"/>
          <a:ea typeface="+mn-ea"/>
          <a:cs typeface="+mj-cs"/>
        </a:defRPr>
      </a:lvl1pPr>
    </p:titleStyle>
    <p:bodyStyle>
      <a:lvl1pPr marL="0" indent="0" algn="l" defTabSz="457200" rtl="0" eaLnBrk="1" latinLnBrk="0" hangingPunct="1">
        <a:spcBef>
          <a:spcPct val="20000"/>
        </a:spcBef>
        <a:buFontTx/>
        <a:buNone/>
        <a:defRPr sz="1600" b="1" kern="1200">
          <a:solidFill>
            <a:srgbClr val="0A296C"/>
          </a:solidFill>
          <a:latin typeface="+mn-lt"/>
          <a:ea typeface="+mn-ea"/>
          <a:cs typeface="+mn-cs"/>
        </a:defRPr>
      </a:lvl1pPr>
      <a:lvl2pPr marL="36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2pPr>
      <a:lvl3pPr marL="72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3pPr>
      <a:lvl4pPr marL="108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4pPr>
      <a:lvl5pPr marL="1440000" indent="-180000" algn="l" defTabSz="457200" rtl="0" eaLnBrk="1" latinLnBrk="0" hangingPunct="1">
        <a:spcBef>
          <a:spcPct val="20000"/>
        </a:spcBef>
        <a:buClr>
          <a:srgbClr val="0A296C"/>
        </a:buClr>
        <a:buFont typeface="Trebuchet MS" panose="020B0603020202020204" pitchFamily="34" charset="0"/>
        <a:buChar char="–"/>
        <a:defRPr sz="1600" kern="1200">
          <a:solidFill>
            <a:srgbClr val="0A296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3.xml"/><Relationship Id="rId7" Type="http://schemas.openxmlformats.org/officeDocument/2006/relationships/diagramLayout" Target="../diagrams/layout1.xml"/><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diagramData" Target="../diagrams/data1.xml"/><Relationship Id="rId5" Type="http://schemas.openxmlformats.org/officeDocument/2006/relationships/image" Target="../media/image1.emf"/><Relationship Id="rId10" Type="http://schemas.microsoft.com/office/2007/relationships/diagramDrawing" Target="../diagrams/drawing1.xml"/><Relationship Id="rId4" Type="http://schemas.openxmlformats.org/officeDocument/2006/relationships/oleObject" Target="../embeddings/oleObject4.bin"/><Relationship Id="rId9" Type="http://schemas.openxmlformats.org/officeDocument/2006/relationships/diagramColors" Target="../diagrams/colors1.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notesSlide" Target="../notesSlides/notesSlide4.xml"/><Relationship Id="rId7" Type="http://schemas.openxmlformats.org/officeDocument/2006/relationships/diagramLayout" Target="../diagrams/layout2.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diagramData" Target="../diagrams/data2.xml"/><Relationship Id="rId5" Type="http://schemas.openxmlformats.org/officeDocument/2006/relationships/image" Target="../media/image1.emf"/><Relationship Id="rId10" Type="http://schemas.microsoft.com/office/2007/relationships/diagramDrawing" Target="../diagrams/drawing2.xml"/><Relationship Id="rId4" Type="http://schemas.openxmlformats.org/officeDocument/2006/relationships/oleObject" Target="../embeddings/oleObject4.bin"/><Relationship Id="rId9" Type="http://schemas.openxmlformats.org/officeDocument/2006/relationships/diagramColors" Target="../diagrams/colors2.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diagramQuickStyle" Target="../diagrams/quickStyle4.xml"/><Relationship Id="rId3" Type="http://schemas.openxmlformats.org/officeDocument/2006/relationships/notesSlide" Target="../notesSlides/notesSlide5.xml"/><Relationship Id="rId7" Type="http://schemas.openxmlformats.org/officeDocument/2006/relationships/diagramLayout" Target="../diagrams/layout3.xml"/><Relationship Id="rId12" Type="http://schemas.openxmlformats.org/officeDocument/2006/relationships/diagramLayout" Target="../diagrams/layout4.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diagramData" Target="../diagrams/data3.xml"/><Relationship Id="rId11" Type="http://schemas.openxmlformats.org/officeDocument/2006/relationships/diagramData" Target="../diagrams/data4.xml"/><Relationship Id="rId5" Type="http://schemas.openxmlformats.org/officeDocument/2006/relationships/image" Target="../media/image1.emf"/><Relationship Id="rId15" Type="http://schemas.microsoft.com/office/2007/relationships/diagramDrawing" Target="../diagrams/drawing4.xml"/><Relationship Id="rId10" Type="http://schemas.microsoft.com/office/2007/relationships/diagramDrawing" Target="../diagrams/drawing3.xml"/><Relationship Id="rId4" Type="http://schemas.openxmlformats.org/officeDocument/2006/relationships/oleObject" Target="../embeddings/oleObject4.bin"/><Relationship Id="rId9" Type="http://schemas.openxmlformats.org/officeDocument/2006/relationships/diagramColors" Target="../diagrams/colors3.xml"/><Relationship Id="rId14" Type="http://schemas.openxmlformats.org/officeDocument/2006/relationships/diagramColors" Target="../diagrams/colors4.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5.xml"/><Relationship Id="rId13" Type="http://schemas.openxmlformats.org/officeDocument/2006/relationships/diagramQuickStyle" Target="../diagrams/quickStyle6.xml"/><Relationship Id="rId3" Type="http://schemas.openxmlformats.org/officeDocument/2006/relationships/notesSlide" Target="../notesSlides/notesSlide6.xml"/><Relationship Id="rId7" Type="http://schemas.openxmlformats.org/officeDocument/2006/relationships/diagramLayout" Target="../diagrams/layout5.xml"/><Relationship Id="rId12" Type="http://schemas.openxmlformats.org/officeDocument/2006/relationships/diagramLayout" Target="../diagrams/layout6.xml"/><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diagramData" Target="../diagrams/data5.xml"/><Relationship Id="rId11" Type="http://schemas.openxmlformats.org/officeDocument/2006/relationships/diagramData" Target="../diagrams/data6.xml"/><Relationship Id="rId5" Type="http://schemas.openxmlformats.org/officeDocument/2006/relationships/image" Target="../media/image1.emf"/><Relationship Id="rId15" Type="http://schemas.microsoft.com/office/2007/relationships/diagramDrawing" Target="../diagrams/drawing6.xml"/><Relationship Id="rId10" Type="http://schemas.microsoft.com/office/2007/relationships/diagramDrawing" Target="../diagrams/drawing5.xml"/><Relationship Id="rId4" Type="http://schemas.openxmlformats.org/officeDocument/2006/relationships/oleObject" Target="../embeddings/oleObject4.bin"/><Relationship Id="rId9" Type="http://schemas.openxmlformats.org/officeDocument/2006/relationships/diagramColors" Target="../diagrams/colors5.xml"/><Relationship Id="rId14" Type="http://schemas.openxmlformats.org/officeDocument/2006/relationships/diagramColors" Target="../diagrams/colors6.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7.xml"/><Relationship Id="rId13" Type="http://schemas.openxmlformats.org/officeDocument/2006/relationships/diagramQuickStyle" Target="../diagrams/quickStyle8.xml"/><Relationship Id="rId3" Type="http://schemas.openxmlformats.org/officeDocument/2006/relationships/notesSlide" Target="../notesSlides/notesSlide7.xml"/><Relationship Id="rId7" Type="http://schemas.openxmlformats.org/officeDocument/2006/relationships/diagramLayout" Target="../diagrams/layout7.xml"/><Relationship Id="rId12" Type="http://schemas.openxmlformats.org/officeDocument/2006/relationships/diagramLayout" Target="../diagrams/layout8.xml"/><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diagramData" Target="../diagrams/data7.xml"/><Relationship Id="rId11" Type="http://schemas.openxmlformats.org/officeDocument/2006/relationships/diagramData" Target="../diagrams/data8.xml"/><Relationship Id="rId5" Type="http://schemas.openxmlformats.org/officeDocument/2006/relationships/image" Target="../media/image1.emf"/><Relationship Id="rId15" Type="http://schemas.microsoft.com/office/2007/relationships/diagramDrawing" Target="../diagrams/drawing8.xml"/><Relationship Id="rId10" Type="http://schemas.microsoft.com/office/2007/relationships/diagramDrawing" Target="../diagrams/drawing7.xml"/><Relationship Id="rId4" Type="http://schemas.openxmlformats.org/officeDocument/2006/relationships/oleObject" Target="../embeddings/oleObject4.bin"/><Relationship Id="rId9" Type="http://schemas.openxmlformats.org/officeDocument/2006/relationships/diagramColors" Target="../diagrams/colors7.xml"/><Relationship Id="rId14" Type="http://schemas.openxmlformats.org/officeDocument/2006/relationships/diagramColors" Target="../diagrams/colors8.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notesSlide" Target="../notesSlides/notesSlide8.xml"/><Relationship Id="rId7" Type="http://schemas.openxmlformats.org/officeDocument/2006/relationships/diagramLayout" Target="../diagrams/layout9.xml"/><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diagramData" Target="../diagrams/data9.xml"/><Relationship Id="rId5" Type="http://schemas.openxmlformats.org/officeDocument/2006/relationships/image" Target="../media/image1.emf"/><Relationship Id="rId10" Type="http://schemas.microsoft.com/office/2007/relationships/diagramDrawing" Target="../diagrams/drawing9.xml"/><Relationship Id="rId4" Type="http://schemas.openxmlformats.org/officeDocument/2006/relationships/oleObject" Target="../embeddings/oleObject4.bin"/><Relationship Id="rId9" Type="http://schemas.openxmlformats.org/officeDocument/2006/relationships/diagramColors" Target="../diagrams/colors9.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notesSlide" Target="../notesSlides/notesSlide9.xml"/><Relationship Id="rId7" Type="http://schemas.openxmlformats.org/officeDocument/2006/relationships/diagramLayout" Target="../diagrams/layout10.xml"/><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diagramData" Target="../diagrams/data10.xml"/><Relationship Id="rId5" Type="http://schemas.openxmlformats.org/officeDocument/2006/relationships/image" Target="../media/image1.emf"/><Relationship Id="rId10" Type="http://schemas.microsoft.com/office/2007/relationships/diagramDrawing" Target="../diagrams/drawing10.xml"/><Relationship Id="rId4" Type="http://schemas.openxmlformats.org/officeDocument/2006/relationships/oleObject" Target="../embeddings/oleObject4.bin"/><Relationship Id="rId9" Type="http://schemas.openxmlformats.org/officeDocument/2006/relationships/diagramColors" Target="../diagrams/colors1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notesSlide" Target="../notesSlides/notesSlide11.xml"/><Relationship Id="rId7" Type="http://schemas.openxmlformats.org/officeDocument/2006/relationships/diagramLayout" Target="../diagrams/layout11.xml"/><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diagramData" Target="../diagrams/data11.xml"/><Relationship Id="rId5" Type="http://schemas.openxmlformats.org/officeDocument/2006/relationships/image" Target="../media/image1.emf"/><Relationship Id="rId10" Type="http://schemas.microsoft.com/office/2007/relationships/diagramDrawing" Target="../diagrams/drawing11.xml"/><Relationship Id="rId4" Type="http://schemas.openxmlformats.org/officeDocument/2006/relationships/oleObject" Target="../embeddings/oleObject4.bin"/><Relationship Id="rId9" Type="http://schemas.openxmlformats.org/officeDocument/2006/relationships/diagramColors" Target="../diagrams/colors11.xml"/></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notesSlide" Target="../notesSlides/notesSlide12.xml"/><Relationship Id="rId7" Type="http://schemas.openxmlformats.org/officeDocument/2006/relationships/diagramLayout" Target="../diagrams/layout12.xml"/><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diagramData" Target="../diagrams/data12.xml"/><Relationship Id="rId5" Type="http://schemas.openxmlformats.org/officeDocument/2006/relationships/image" Target="../media/image1.emf"/><Relationship Id="rId10" Type="http://schemas.microsoft.com/office/2007/relationships/diagramDrawing" Target="../diagrams/drawing12.xml"/><Relationship Id="rId4" Type="http://schemas.openxmlformats.org/officeDocument/2006/relationships/oleObject" Target="../embeddings/oleObject4.bin"/><Relationship Id="rId9" Type="http://schemas.openxmlformats.org/officeDocument/2006/relationships/diagramColors" Target="../diagrams/colors12.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notesSlide" Target="../notesSlides/notesSlide13.xml"/><Relationship Id="rId7" Type="http://schemas.openxmlformats.org/officeDocument/2006/relationships/diagramData" Target="../diagrams/data13.xml"/><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image" Target="../media/image4.png"/><Relationship Id="rId11" Type="http://schemas.microsoft.com/office/2007/relationships/diagramDrawing" Target="../diagrams/drawing13.xml"/><Relationship Id="rId5" Type="http://schemas.openxmlformats.org/officeDocument/2006/relationships/image" Target="../media/image1.emf"/><Relationship Id="rId10" Type="http://schemas.openxmlformats.org/officeDocument/2006/relationships/diagramColors" Target="../diagrams/colors13.xml"/><Relationship Id="rId4" Type="http://schemas.openxmlformats.org/officeDocument/2006/relationships/oleObject" Target="../embeddings/oleObject4.bin"/><Relationship Id="rId9" Type="http://schemas.openxmlformats.org/officeDocument/2006/relationships/diagramQuickStyle" Target="../diagrams/quickStyle13.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notesSlide" Target="../notesSlides/notesSlide14.xml"/><Relationship Id="rId7" Type="http://schemas.openxmlformats.org/officeDocument/2006/relationships/diagramData" Target="../diagrams/data14.xml"/><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4.png"/><Relationship Id="rId11" Type="http://schemas.microsoft.com/office/2007/relationships/diagramDrawing" Target="../diagrams/drawing14.xml"/><Relationship Id="rId5" Type="http://schemas.openxmlformats.org/officeDocument/2006/relationships/image" Target="../media/image1.emf"/><Relationship Id="rId10" Type="http://schemas.openxmlformats.org/officeDocument/2006/relationships/diagramColors" Target="../diagrams/colors14.xml"/><Relationship Id="rId4" Type="http://schemas.openxmlformats.org/officeDocument/2006/relationships/oleObject" Target="../embeddings/oleObject4.bin"/><Relationship Id="rId9"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notesSlide" Target="../notesSlides/notesSlide15.xml"/><Relationship Id="rId7" Type="http://schemas.openxmlformats.org/officeDocument/2006/relationships/diagramData" Target="../diagrams/data15.xml"/><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4.png"/><Relationship Id="rId11" Type="http://schemas.microsoft.com/office/2007/relationships/diagramDrawing" Target="../diagrams/drawing15.xml"/><Relationship Id="rId5" Type="http://schemas.openxmlformats.org/officeDocument/2006/relationships/image" Target="../media/image1.emf"/><Relationship Id="rId10" Type="http://schemas.openxmlformats.org/officeDocument/2006/relationships/diagramColors" Target="../diagrams/colors15.xml"/><Relationship Id="rId4" Type="http://schemas.openxmlformats.org/officeDocument/2006/relationships/oleObject" Target="../embeddings/oleObject4.bin"/><Relationship Id="rId9"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9.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image" Target="../media/image6.jpg"/><Relationship Id="rId5" Type="http://schemas.openxmlformats.org/officeDocument/2006/relationships/image" Target="../media/image1.emf"/><Relationship Id="rId4" Type="http://schemas.openxmlformats.org/officeDocument/2006/relationships/oleObject" Target="../embeddings/oleObject3.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2.xml"/><Relationship Id="rId6" Type="http://schemas.openxmlformats.org/officeDocument/2006/relationships/image" Target="../media/image8.jpg"/><Relationship Id="rId5" Type="http://schemas.openxmlformats.org/officeDocument/2006/relationships/image" Target="../media/image1.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0EC5723-DFDE-4E4C-9559-AD572C341E80}"/>
              </a:ext>
            </a:extLst>
          </p:cNvPr>
          <p:cNvPicPr>
            <a:picLocks noChangeAspect="1"/>
          </p:cNvPicPr>
          <p:nvPr/>
        </p:nvPicPr>
        <p:blipFill>
          <a:blip r:embed="rId4">
            <a:alphaModFix amt="54000"/>
            <a:extLst>
              <a:ext uri="{28A0092B-C50C-407E-A947-70E740481C1C}">
                <a14:useLocalDpi xmlns:a14="http://schemas.microsoft.com/office/drawing/2010/main" val="0"/>
              </a:ext>
            </a:extLst>
          </a:blip>
          <a:srcRect t="18905" b="28109"/>
          <a:stretch>
            <a:fillRect/>
          </a:stretch>
        </p:blipFill>
        <p:spPr>
          <a:xfrm>
            <a:off x="274364" y="1664489"/>
            <a:ext cx="8595267" cy="3384376"/>
          </a:xfrm>
          <a:prstGeom prst="rect">
            <a:avLst/>
          </a:prstGeom>
        </p:spPr>
      </p:pic>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312013791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 name="Object 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itle 5"/>
          <p:cNvSpPr>
            <a:spLocks noGrp="1"/>
          </p:cNvSpPr>
          <p:nvPr>
            <p:ph type="title"/>
          </p:nvPr>
        </p:nvSpPr>
        <p:spPr>
          <a:xfrm>
            <a:off x="543841" y="1807779"/>
            <a:ext cx="8056317" cy="2308324"/>
          </a:xfrm>
        </p:spPr>
        <p:txBody>
          <a:bodyPr/>
          <a:lstStyle/>
          <a:p>
            <a:r>
              <a:rPr lang="de-DE" sz="4800" b="0" dirty="0">
                <a:solidFill>
                  <a:srgbClr val="C00000"/>
                </a:solidFill>
              </a:rPr>
              <a:t>Pastoraler Raum Mayen</a:t>
            </a:r>
            <a:br>
              <a:rPr lang="de-DE" sz="4800" b="0" dirty="0">
                <a:solidFill>
                  <a:srgbClr val="C00000"/>
                </a:solidFill>
              </a:rPr>
            </a:br>
            <a:br>
              <a:rPr lang="de-DE" sz="4800" b="0" dirty="0">
                <a:solidFill>
                  <a:srgbClr val="C00000"/>
                </a:solidFill>
              </a:rPr>
            </a:br>
            <a:r>
              <a:rPr lang="de-DE" sz="4800" dirty="0">
                <a:solidFill>
                  <a:srgbClr val="C00000"/>
                </a:solidFill>
              </a:rPr>
              <a:t>Orte von Kirche</a:t>
            </a:r>
          </a:p>
        </p:txBody>
      </p:sp>
      <p:sp>
        <p:nvSpPr>
          <p:cNvPr id="7" name="Text Placeholder 6"/>
          <p:cNvSpPr>
            <a:spLocks noGrp="1"/>
          </p:cNvSpPr>
          <p:nvPr>
            <p:ph type="body" sz="quarter" idx="10"/>
          </p:nvPr>
        </p:nvSpPr>
        <p:spPr>
          <a:xfrm>
            <a:off x="555713" y="5301208"/>
            <a:ext cx="8056317" cy="800219"/>
          </a:xfrm>
        </p:spPr>
        <p:txBody>
          <a:bodyPr/>
          <a:lstStyle/>
          <a:p>
            <a:r>
              <a:rPr lang="de-DE" sz="2800" b="0" dirty="0">
                <a:solidFill>
                  <a:schemeClr val="tx2">
                    <a:lumMod val="75000"/>
                  </a:schemeClr>
                </a:solidFill>
              </a:rPr>
              <a:t>Mehr für Mensch und Welt</a:t>
            </a:r>
            <a:endParaRPr lang="de-DE" sz="2400" b="0" dirty="0">
              <a:solidFill>
                <a:schemeClr val="tx2">
                  <a:lumMod val="75000"/>
                </a:schemeClr>
              </a:solidFill>
            </a:endParaRPr>
          </a:p>
          <a:p>
            <a:endParaRPr lang="de-DE" sz="2400" b="0" dirty="0"/>
          </a:p>
        </p:txBody>
      </p:sp>
    </p:spTree>
    <p:extLst>
      <p:ext uri="{BB962C8B-B14F-4D97-AF65-F5344CB8AC3E}">
        <p14:creationId xmlns:p14="http://schemas.microsoft.com/office/powerpoint/2010/main" val="216190697"/>
      </p:ext>
    </p:extLst>
  </p:cSld>
  <p:clrMapOvr>
    <a:masterClrMapping/>
  </p:clrMapOvr>
  <mc:AlternateContent xmlns:mc="http://schemas.openxmlformats.org/markup-compatibility/2006" xmlns:p14="http://schemas.microsoft.com/office/powerpoint/2010/main">
    <mc:Choice Requires="p14">
      <p:transition spd="slow" p14:dur="2000" advTm="13545"/>
    </mc:Choice>
    <mc:Fallback xmlns="">
      <p:transition spd="slow" advTm="1354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21AFD-2E4E-3C51-0A59-A91D0D241A06}"/>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33553836-BF24-5044-BD71-48F7C4ADA12B}"/>
              </a:ext>
            </a:extLst>
          </p:cNvPr>
          <p:cNvSpPr txBox="1"/>
          <p:nvPr/>
        </p:nvSpPr>
        <p:spPr>
          <a:xfrm>
            <a:off x="755576" y="1088740"/>
            <a:ext cx="7488832" cy="3624069"/>
          </a:xfrm>
          <a:prstGeom prst="rect">
            <a:avLst/>
          </a:prstGeom>
          <a:noFill/>
        </p:spPr>
        <p:txBody>
          <a:bodyPr wrap="square" rtlCol="0">
            <a:spAutoFit/>
          </a:bodyPr>
          <a:lstStyle/>
          <a:p>
            <a:pPr algn="ctr"/>
            <a:r>
              <a:rPr lang="de-DE" sz="2400" dirty="0">
                <a:solidFill>
                  <a:schemeClr val="tx2">
                    <a:lumMod val="75000"/>
                  </a:schemeClr>
                </a:solidFill>
                <a:latin typeface="Century Gothic" panose="020B0502020202020204" pitchFamily="34" charset="0"/>
                <a:cs typeface="Arial" panose="020B0604020202020204" pitchFamily="34" charset="0"/>
              </a:rPr>
              <a:t>Orte von Kirche</a:t>
            </a:r>
          </a:p>
          <a:p>
            <a:pPr algn="ctr"/>
            <a:endParaRPr lang="de-DE" sz="2400" dirty="0">
              <a:solidFill>
                <a:schemeClr val="tx2">
                  <a:lumMod val="75000"/>
                </a:schemeClr>
              </a:solidFill>
              <a:latin typeface="Century Gothic" panose="020B0502020202020204" pitchFamily="34" charset="0"/>
              <a:cs typeface="Arial" panose="020B0604020202020204" pitchFamily="34" charset="0"/>
            </a:endParaRPr>
          </a:p>
          <a:p>
            <a:pPr marL="457200" indent="-457200">
              <a:buFont typeface="+mj-lt"/>
              <a:buAutoNum type="arabicPeriod"/>
            </a:pPr>
            <a:r>
              <a:rPr lang="de-DE" sz="2400" dirty="0">
                <a:solidFill>
                  <a:schemeClr val="tx2">
                    <a:lumMod val="75000"/>
                  </a:schemeClr>
                </a:solidFill>
                <a:latin typeface="Century Gothic" panose="020B0502020202020204" pitchFamily="34" charset="0"/>
                <a:cs typeface="Arial" panose="020B0604020202020204" pitchFamily="34" charset="0"/>
              </a:rPr>
              <a:t>Was sind „Orte von Kirche“?</a:t>
            </a:r>
          </a:p>
          <a:p>
            <a:pPr marL="457200" indent="-457200">
              <a:buFont typeface="+mj-lt"/>
              <a:buAutoNum type="arabicPeriod"/>
            </a:pPr>
            <a:endParaRPr lang="de-DE" sz="2400" dirty="0">
              <a:solidFill>
                <a:schemeClr val="tx2">
                  <a:lumMod val="75000"/>
                </a:schemeClr>
              </a:solidFill>
              <a:latin typeface="Century Gothic" panose="020B0502020202020204" pitchFamily="34" charset="0"/>
              <a:cs typeface="Arial" panose="020B0604020202020204" pitchFamily="34" charset="0"/>
            </a:endParaRPr>
          </a:p>
          <a:p>
            <a:pPr marL="457200" indent="-457200">
              <a:buFont typeface="+mj-lt"/>
              <a:buAutoNum type="arabicPeriod"/>
            </a:pPr>
            <a:r>
              <a:rPr lang="de-DE" sz="2400" dirty="0">
                <a:solidFill>
                  <a:schemeClr val="tx2">
                    <a:lumMod val="75000"/>
                  </a:schemeClr>
                </a:solidFill>
                <a:latin typeface="Century Gothic" panose="020B0502020202020204" pitchFamily="34" charset="0"/>
                <a:cs typeface="Arial" panose="020B0604020202020204" pitchFamily="34" charset="0"/>
              </a:rPr>
              <a:t>Warum sind „Orte von Kirche“ </a:t>
            </a:r>
            <a:r>
              <a:rPr lang="de-DE" sz="2400" i="1" dirty="0">
                <a:solidFill>
                  <a:schemeClr val="tx2">
                    <a:lumMod val="75000"/>
                  </a:schemeClr>
                </a:solidFill>
                <a:latin typeface="Century Gothic" panose="020B0502020202020204" pitchFamily="34" charset="0"/>
                <a:cs typeface="Arial" panose="020B0604020202020204" pitchFamily="34" charset="0"/>
              </a:rPr>
              <a:t>Kirche?</a:t>
            </a:r>
          </a:p>
          <a:p>
            <a:pPr marL="457200" indent="-457200">
              <a:buFont typeface="+mj-lt"/>
              <a:buAutoNum type="arabicPeriod"/>
            </a:pPr>
            <a:endParaRPr lang="de-DE" sz="2400" i="1" dirty="0">
              <a:solidFill>
                <a:schemeClr val="tx2">
                  <a:lumMod val="75000"/>
                </a:schemeClr>
              </a:solidFill>
              <a:latin typeface="Century Gothic" panose="020B0502020202020204" pitchFamily="34" charset="0"/>
              <a:cs typeface="Arial" panose="020B0604020202020204" pitchFamily="34" charset="0"/>
            </a:endParaRPr>
          </a:p>
          <a:p>
            <a:pPr marL="457200" indent="-457200">
              <a:buFont typeface="+mj-lt"/>
              <a:buAutoNum type="arabicPeriod"/>
            </a:pPr>
            <a:r>
              <a:rPr lang="de-DE" sz="2400" dirty="0">
                <a:solidFill>
                  <a:schemeClr val="tx2">
                    <a:lumMod val="75000"/>
                  </a:schemeClr>
                </a:solidFill>
                <a:latin typeface="Century Gothic" panose="020B0502020202020204" pitchFamily="34" charset="0"/>
                <a:cs typeface="Arial" panose="020B0604020202020204" pitchFamily="34" charset="0"/>
              </a:rPr>
              <a:t>Wie funktionieren „Orte von Kirche?“</a:t>
            </a:r>
          </a:p>
          <a:p>
            <a:pPr marL="457200" indent="-457200">
              <a:buFont typeface="+mj-lt"/>
              <a:buAutoNum type="arabicPeriod"/>
            </a:pPr>
            <a:endParaRPr lang="de-DE" sz="2400" dirty="0">
              <a:solidFill>
                <a:schemeClr val="tx2">
                  <a:lumMod val="75000"/>
                </a:schemeClr>
              </a:solidFill>
              <a:latin typeface="Century Gothic" panose="020B0502020202020204" pitchFamily="34" charset="0"/>
              <a:cs typeface="Arial" panose="020B0604020202020204" pitchFamily="34" charset="0"/>
            </a:endParaRPr>
          </a:p>
          <a:p>
            <a:pPr marL="457200" indent="-457200">
              <a:buFont typeface="+mj-lt"/>
              <a:buAutoNum type="arabicPeriod"/>
            </a:pPr>
            <a:r>
              <a:rPr lang="de-DE" sz="2400" dirty="0">
                <a:solidFill>
                  <a:schemeClr val="tx2">
                    <a:lumMod val="75000"/>
                  </a:schemeClr>
                </a:solidFill>
                <a:latin typeface="Century Gothic" panose="020B0502020202020204" pitchFamily="34" charset="0"/>
                <a:cs typeface="Arial" panose="020B0604020202020204" pitchFamily="34" charset="0"/>
              </a:rPr>
              <a:t>Welche Vielfalt gibt es?</a:t>
            </a:r>
          </a:p>
          <a:p>
            <a:endParaRPr lang="de-DE" sz="1350" dirty="0"/>
          </a:p>
        </p:txBody>
      </p:sp>
    </p:spTree>
    <p:extLst>
      <p:ext uri="{BB962C8B-B14F-4D97-AF65-F5344CB8AC3E}">
        <p14:creationId xmlns:p14="http://schemas.microsoft.com/office/powerpoint/2010/main" val="2949220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D1C51-C48F-FBA7-A26C-856DC13591AA}"/>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AAB336D7-FBDF-E2BC-FA39-23AFC6B964AB}"/>
              </a:ext>
            </a:extLst>
          </p:cNvPr>
          <p:cNvSpPr txBox="1"/>
          <p:nvPr/>
        </p:nvSpPr>
        <p:spPr>
          <a:xfrm>
            <a:off x="755576" y="1088740"/>
            <a:ext cx="7488832" cy="4916731"/>
          </a:xfrm>
          <a:prstGeom prst="rect">
            <a:avLst/>
          </a:prstGeom>
          <a:noFill/>
        </p:spPr>
        <p:txBody>
          <a:bodyPr wrap="square" rtlCol="0">
            <a:spAutoFit/>
          </a:bodyPr>
          <a:lstStyle/>
          <a:p>
            <a:pPr algn="ctr"/>
            <a:r>
              <a:rPr lang="de-DE" sz="2400" dirty="0">
                <a:solidFill>
                  <a:schemeClr val="tx2">
                    <a:lumMod val="75000"/>
                  </a:schemeClr>
                </a:solidFill>
                <a:latin typeface="Century Gothic" panose="020B0502020202020204" pitchFamily="34" charset="0"/>
                <a:cs typeface="Arial" panose="020B0604020202020204" pitchFamily="34" charset="0"/>
              </a:rPr>
              <a:t>Was sind eigentlich „Orte von Kirche“?</a:t>
            </a:r>
          </a:p>
          <a:p>
            <a:pPr algn="ctr"/>
            <a:endParaRPr lang="de-DE" dirty="0">
              <a:solidFill>
                <a:schemeClr val="tx2">
                  <a:lumMod val="75000"/>
                </a:schemeClr>
              </a:solidFill>
              <a:latin typeface="Century Gothic" panose="020B0502020202020204" pitchFamily="34" charset="0"/>
              <a:cs typeface="Arial" panose="020B0604020202020204" pitchFamily="34" charset="0"/>
            </a:endParaRPr>
          </a:p>
          <a:p>
            <a:pPr algn="ctr"/>
            <a:r>
              <a:rPr lang="de-DE" sz="2400" dirty="0">
                <a:solidFill>
                  <a:schemeClr val="tx2">
                    <a:lumMod val="75000"/>
                  </a:schemeClr>
                </a:solidFill>
                <a:latin typeface="Century Gothic" panose="020B0502020202020204" pitchFamily="34" charset="0"/>
                <a:cs typeface="Arial" panose="020B0604020202020204" pitchFamily="34" charset="0"/>
              </a:rPr>
              <a:t>„Wo zwei oder drei in meinem Namen versammelt sind …“</a:t>
            </a:r>
          </a:p>
          <a:p>
            <a:pPr algn="ctr"/>
            <a:endParaRPr lang="de-DE" sz="2400" dirty="0">
              <a:solidFill>
                <a:schemeClr val="tx2">
                  <a:lumMod val="75000"/>
                </a:schemeClr>
              </a:solidFill>
              <a:latin typeface="Century Gothic" panose="020B0502020202020204" pitchFamily="34" charset="0"/>
              <a:cs typeface="Arial" panose="020B0604020202020204" pitchFamily="34" charset="0"/>
            </a:endParaRPr>
          </a:p>
          <a:p>
            <a:pPr fontAlgn="t">
              <a:lnSpc>
                <a:spcPct val="100000"/>
              </a:lnSpc>
              <a:buNone/>
            </a:pPr>
            <a:r>
              <a:rPr lang="de-DE" sz="2400" dirty="0">
                <a:solidFill>
                  <a:schemeClr val="tx2">
                    <a:lumMod val="75000"/>
                  </a:schemeClr>
                </a:solidFill>
                <a:latin typeface="Century Gothic" panose="020B0502020202020204" pitchFamily="34" charset="0"/>
              </a:rPr>
              <a:t>Orte von Kirche entstehen dort, wo Menschen</a:t>
            </a:r>
          </a:p>
          <a:p>
            <a:pPr marL="342900" lvl="0" indent="-342900" fontAlgn="t">
              <a:lnSpc>
                <a:spcPct val="100000"/>
              </a:lnSpc>
              <a:buFont typeface="Arial" panose="020B0604020202020204" pitchFamily="34" charset="0"/>
              <a:buChar char="•"/>
            </a:pPr>
            <a:r>
              <a:rPr lang="de-DE" sz="2400" b="1" dirty="0">
                <a:solidFill>
                  <a:schemeClr val="tx2">
                    <a:lumMod val="75000"/>
                  </a:schemeClr>
                </a:solidFill>
                <a:latin typeface="Century Gothic" panose="020B0502020202020204" pitchFamily="34" charset="0"/>
              </a:rPr>
              <a:t>aus ihrer Taufberufung heraus</a:t>
            </a:r>
            <a:r>
              <a:rPr lang="de-DE" sz="2400" dirty="0">
                <a:solidFill>
                  <a:schemeClr val="tx2">
                    <a:lumMod val="75000"/>
                  </a:schemeClr>
                </a:solidFill>
                <a:latin typeface="Century Gothic" panose="020B0502020202020204" pitchFamily="34" charset="0"/>
              </a:rPr>
              <a:t> handeln,</a:t>
            </a:r>
          </a:p>
          <a:p>
            <a:pPr marL="342900" lvl="0" indent="-342900" fontAlgn="t">
              <a:lnSpc>
                <a:spcPct val="100000"/>
              </a:lnSpc>
              <a:buFont typeface="Arial" panose="020B0604020202020204" pitchFamily="34" charset="0"/>
              <a:buChar char="•"/>
            </a:pPr>
            <a:r>
              <a:rPr lang="de-DE" sz="2400" dirty="0">
                <a:solidFill>
                  <a:schemeClr val="tx2">
                    <a:lumMod val="75000"/>
                  </a:schemeClr>
                </a:solidFill>
                <a:latin typeface="Century Gothic" panose="020B0502020202020204" pitchFamily="34" charset="0"/>
              </a:rPr>
              <a:t>am </a:t>
            </a:r>
            <a:r>
              <a:rPr lang="de-DE" sz="2400" b="1" dirty="0">
                <a:solidFill>
                  <a:schemeClr val="tx2">
                    <a:lumMod val="75000"/>
                  </a:schemeClr>
                </a:solidFill>
                <a:latin typeface="Century Gothic" panose="020B0502020202020204" pitchFamily="34" charset="0"/>
              </a:rPr>
              <a:t>Sendungsauftrag der Kirche</a:t>
            </a:r>
            <a:r>
              <a:rPr lang="de-DE" sz="2400" dirty="0">
                <a:solidFill>
                  <a:schemeClr val="tx2">
                    <a:lumMod val="75000"/>
                  </a:schemeClr>
                </a:solidFill>
                <a:latin typeface="Century Gothic" panose="020B0502020202020204" pitchFamily="34" charset="0"/>
              </a:rPr>
              <a:t> teilhaben,</a:t>
            </a:r>
          </a:p>
          <a:p>
            <a:pPr marL="342900" lvl="0" indent="-342900" fontAlgn="t">
              <a:lnSpc>
                <a:spcPct val="100000"/>
              </a:lnSpc>
              <a:buFont typeface="Arial" panose="020B0604020202020204" pitchFamily="34" charset="0"/>
              <a:buChar char="•"/>
            </a:pPr>
            <a:r>
              <a:rPr lang="de-DE" sz="2400" dirty="0">
                <a:solidFill>
                  <a:schemeClr val="tx2">
                    <a:lumMod val="75000"/>
                  </a:schemeClr>
                </a:solidFill>
                <a:latin typeface="Century Gothic" panose="020B0502020202020204" pitchFamily="34" charset="0"/>
              </a:rPr>
              <a:t>sich </a:t>
            </a:r>
            <a:r>
              <a:rPr lang="de-DE" sz="2400" b="1" dirty="0">
                <a:solidFill>
                  <a:schemeClr val="tx2">
                    <a:lumMod val="75000"/>
                  </a:schemeClr>
                </a:solidFill>
                <a:latin typeface="Century Gothic" panose="020B0502020202020204" pitchFamily="34" charset="0"/>
              </a:rPr>
              <a:t>eigenverantwortlich engagieren,</a:t>
            </a:r>
          </a:p>
          <a:p>
            <a:pPr marL="342900" lvl="0" indent="-342900" fontAlgn="t">
              <a:lnSpc>
                <a:spcPct val="100000"/>
              </a:lnSpc>
              <a:buFont typeface="Arial" panose="020B0604020202020204" pitchFamily="34" charset="0"/>
              <a:buChar char="•"/>
            </a:pPr>
            <a:r>
              <a:rPr lang="de-DE" sz="2400" b="1" dirty="0">
                <a:solidFill>
                  <a:schemeClr val="tx2">
                    <a:lumMod val="75000"/>
                  </a:schemeClr>
                </a:solidFill>
                <a:latin typeface="Century Gothic" panose="020B0502020202020204" pitchFamily="34" charset="0"/>
              </a:rPr>
              <a:t>offen </a:t>
            </a:r>
            <a:r>
              <a:rPr lang="de-DE" sz="2400" dirty="0">
                <a:solidFill>
                  <a:schemeClr val="tx2">
                    <a:lumMod val="75000"/>
                  </a:schemeClr>
                </a:solidFill>
                <a:latin typeface="Century Gothic" panose="020B0502020202020204" pitchFamily="34" charset="0"/>
              </a:rPr>
              <a:t>für andere sind,</a:t>
            </a:r>
          </a:p>
          <a:p>
            <a:pPr marL="342900" lvl="0" indent="-342900" fontAlgn="t">
              <a:lnSpc>
                <a:spcPct val="100000"/>
              </a:lnSpc>
              <a:buFont typeface="Arial" panose="020B0604020202020204" pitchFamily="34" charset="0"/>
              <a:buChar char="•"/>
            </a:pPr>
            <a:r>
              <a:rPr lang="de-DE" sz="2400" dirty="0">
                <a:solidFill>
                  <a:schemeClr val="tx2">
                    <a:lumMod val="75000"/>
                  </a:schemeClr>
                </a:solidFill>
                <a:latin typeface="Century Gothic" panose="020B0502020202020204" pitchFamily="34" charset="0"/>
              </a:rPr>
              <a:t>und dabei </a:t>
            </a:r>
            <a:r>
              <a:rPr lang="de-DE" sz="2400" b="1" dirty="0">
                <a:solidFill>
                  <a:schemeClr val="tx2">
                    <a:lumMod val="75000"/>
                  </a:schemeClr>
                </a:solidFill>
                <a:latin typeface="Century Gothic" panose="020B0502020202020204" pitchFamily="34" charset="0"/>
              </a:rPr>
              <a:t>Begleitung und Unterstützung</a:t>
            </a:r>
            <a:r>
              <a:rPr lang="de-DE" sz="2400" dirty="0">
                <a:solidFill>
                  <a:schemeClr val="tx2">
                    <a:lumMod val="75000"/>
                  </a:schemeClr>
                </a:solidFill>
                <a:latin typeface="Century Gothic" panose="020B0502020202020204" pitchFamily="34" charset="0"/>
              </a:rPr>
              <a:t> erfahren.</a:t>
            </a:r>
          </a:p>
          <a:p>
            <a:endParaRPr lang="de-DE" dirty="0">
              <a:solidFill>
                <a:schemeClr val="tx2">
                  <a:lumMod val="75000"/>
                </a:schemeClr>
              </a:solidFill>
              <a:latin typeface="Century Gothic" panose="020B0502020202020204" pitchFamily="34" charset="0"/>
              <a:cs typeface="Arial" panose="020B0604020202020204" pitchFamily="34" charset="0"/>
            </a:endParaRPr>
          </a:p>
          <a:p>
            <a:endParaRPr lang="de-DE" sz="1350" dirty="0"/>
          </a:p>
        </p:txBody>
      </p:sp>
    </p:spTree>
    <p:extLst>
      <p:ext uri="{BB962C8B-B14F-4D97-AF65-F5344CB8AC3E}">
        <p14:creationId xmlns:p14="http://schemas.microsoft.com/office/powerpoint/2010/main" val="1338864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5A6A7-1CE1-851E-1C7A-7FC045BF72E5}"/>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4A2A250C-379E-93CC-3BC3-7158DE83CB21}"/>
              </a:ext>
            </a:extLst>
          </p:cNvPr>
          <p:cNvSpPr txBox="1"/>
          <p:nvPr/>
        </p:nvSpPr>
        <p:spPr>
          <a:xfrm>
            <a:off x="395536" y="656692"/>
            <a:ext cx="7488832" cy="5470728"/>
          </a:xfrm>
          <a:prstGeom prst="rect">
            <a:avLst/>
          </a:prstGeom>
          <a:noFill/>
        </p:spPr>
        <p:txBody>
          <a:bodyPr wrap="square" rtlCol="0">
            <a:spAutoFit/>
          </a:bodyPr>
          <a:lstStyle/>
          <a:p>
            <a:pPr fontAlgn="t">
              <a:lnSpc>
                <a:spcPct val="100000"/>
              </a:lnSpc>
              <a:buNone/>
            </a:pPr>
            <a:r>
              <a:rPr lang="de-DE" sz="2400" dirty="0">
                <a:solidFill>
                  <a:schemeClr val="tx2">
                    <a:lumMod val="75000"/>
                  </a:schemeClr>
                </a:solidFill>
                <a:latin typeface="Century Gothic" panose="020B0502020202020204" pitchFamily="34" charset="0"/>
                <a:ea typeface="Arial" panose="020B0604020202020204" pitchFamily="34" charset="0"/>
                <a:cs typeface="Arial" panose="020B0604020202020204" pitchFamily="34" charset="0"/>
              </a:rPr>
              <a:t> </a:t>
            </a:r>
            <a:r>
              <a:rPr lang="de-DE" sz="2400" b="1" dirty="0">
                <a:solidFill>
                  <a:schemeClr val="tx2">
                    <a:lumMod val="75000"/>
                  </a:schemeClr>
                </a:solidFill>
                <a:latin typeface="Century Gothic" panose="020B0502020202020204" pitchFamily="34" charset="0"/>
              </a:rPr>
              <a:t>Orte von Kirche sind vielfältig …</a:t>
            </a:r>
          </a:p>
          <a:p>
            <a:pPr fontAlgn="t">
              <a:lnSpc>
                <a:spcPct val="100000"/>
              </a:lnSpc>
              <a:buNone/>
            </a:pPr>
            <a:endParaRPr lang="de-DE" sz="2400" dirty="0">
              <a:solidFill>
                <a:schemeClr val="tx2">
                  <a:lumMod val="75000"/>
                </a:schemeClr>
              </a:solidFill>
              <a:latin typeface="Century Gothic" panose="020B0502020202020204" pitchFamily="34" charset="0"/>
            </a:endParaRPr>
          </a:p>
          <a:p>
            <a:pPr fontAlgn="t">
              <a:lnSpc>
                <a:spcPct val="100000"/>
              </a:lnSpc>
              <a:buNone/>
            </a:pPr>
            <a:r>
              <a:rPr lang="de-DE" sz="2400" dirty="0">
                <a:solidFill>
                  <a:schemeClr val="tx2">
                    <a:lumMod val="75000"/>
                  </a:schemeClr>
                </a:solidFill>
                <a:latin typeface="Century Gothic" panose="020B0502020202020204" pitchFamily="34" charset="0"/>
              </a:rPr>
              <a:t>Sie …</a:t>
            </a:r>
          </a:p>
          <a:p>
            <a:pPr marL="342900" lvl="0" indent="-342900" fontAlgn="t">
              <a:lnSpc>
                <a:spcPct val="100000"/>
              </a:lnSpc>
              <a:buFont typeface="Arial" panose="020B0604020202020204" pitchFamily="34" charset="0"/>
              <a:buChar char="•"/>
            </a:pPr>
            <a:r>
              <a:rPr lang="de-DE" sz="2400" dirty="0">
                <a:solidFill>
                  <a:schemeClr val="tx2">
                    <a:lumMod val="75000"/>
                  </a:schemeClr>
                </a:solidFill>
                <a:latin typeface="Century Gothic" panose="020B0502020202020204" pitchFamily="34" charset="0"/>
              </a:rPr>
              <a:t>entstehen zu </a:t>
            </a:r>
            <a:r>
              <a:rPr lang="de-DE" sz="2400" b="1" dirty="0">
                <a:solidFill>
                  <a:schemeClr val="tx2">
                    <a:lumMod val="75000"/>
                  </a:schemeClr>
                </a:solidFill>
                <a:latin typeface="Century Gothic" panose="020B0502020202020204" pitchFamily="34" charset="0"/>
              </a:rPr>
              <a:t>unterschiedlichen Themen und Anliegen</a:t>
            </a:r>
            <a:r>
              <a:rPr lang="de-DE" sz="2400" dirty="0">
                <a:solidFill>
                  <a:schemeClr val="tx2">
                    <a:lumMod val="75000"/>
                  </a:schemeClr>
                </a:solidFill>
                <a:latin typeface="Century Gothic" panose="020B0502020202020204" pitchFamily="34" charset="0"/>
              </a:rPr>
              <a:t>,</a:t>
            </a:r>
          </a:p>
          <a:p>
            <a:pPr marL="342900" lvl="0" indent="-342900" fontAlgn="t">
              <a:lnSpc>
                <a:spcPct val="100000"/>
              </a:lnSpc>
              <a:buFont typeface="Arial" panose="020B0604020202020204" pitchFamily="34" charset="0"/>
              <a:buChar char="•"/>
            </a:pPr>
            <a:r>
              <a:rPr lang="de-DE" sz="2400" dirty="0">
                <a:solidFill>
                  <a:schemeClr val="tx2">
                    <a:lumMod val="75000"/>
                  </a:schemeClr>
                </a:solidFill>
                <a:latin typeface="Century Gothic" panose="020B0502020202020204" pitchFamily="34" charset="0"/>
              </a:rPr>
              <a:t>sind </a:t>
            </a:r>
            <a:r>
              <a:rPr lang="de-DE" sz="2400" b="1" dirty="0">
                <a:solidFill>
                  <a:schemeClr val="tx2">
                    <a:lumMod val="75000"/>
                  </a:schemeClr>
                </a:solidFill>
                <a:latin typeface="Century Gothic" panose="020B0502020202020204" pitchFamily="34" charset="0"/>
              </a:rPr>
              <a:t>miteinander vernetzt</a:t>
            </a:r>
            <a:r>
              <a:rPr lang="de-DE" sz="2400" dirty="0">
                <a:solidFill>
                  <a:schemeClr val="tx2">
                    <a:lumMod val="75000"/>
                  </a:schemeClr>
                </a:solidFill>
                <a:latin typeface="Century Gothic" panose="020B0502020202020204" pitchFamily="34" charset="0"/>
              </a:rPr>
              <a:t>,</a:t>
            </a:r>
          </a:p>
          <a:p>
            <a:pPr marL="342900" lvl="0" indent="-342900" fontAlgn="t">
              <a:lnSpc>
                <a:spcPct val="100000"/>
              </a:lnSpc>
              <a:buFont typeface="Arial" panose="020B0604020202020204" pitchFamily="34" charset="0"/>
              <a:buChar char="•"/>
            </a:pPr>
            <a:r>
              <a:rPr lang="de-DE" sz="2400" dirty="0">
                <a:solidFill>
                  <a:schemeClr val="tx2">
                    <a:lumMod val="75000"/>
                  </a:schemeClr>
                </a:solidFill>
                <a:latin typeface="Century Gothic" panose="020B0502020202020204" pitchFamily="34" charset="0"/>
              </a:rPr>
              <a:t>orientieren sich am </a:t>
            </a:r>
            <a:r>
              <a:rPr lang="de-DE" sz="2400" b="1" dirty="0">
                <a:solidFill>
                  <a:schemeClr val="tx2">
                    <a:lumMod val="75000"/>
                  </a:schemeClr>
                </a:solidFill>
                <a:latin typeface="Century Gothic" panose="020B0502020202020204" pitchFamily="34" charset="0"/>
              </a:rPr>
              <a:t>Evangelium</a:t>
            </a:r>
            <a:r>
              <a:rPr lang="de-DE" sz="2400" dirty="0">
                <a:solidFill>
                  <a:schemeClr val="tx2">
                    <a:lumMod val="75000"/>
                  </a:schemeClr>
                </a:solidFill>
                <a:latin typeface="Century Gothic" panose="020B0502020202020204" pitchFamily="34" charset="0"/>
              </a:rPr>
              <a:t>,</a:t>
            </a:r>
          </a:p>
          <a:p>
            <a:pPr marL="342900" lvl="0" indent="-342900" fontAlgn="t">
              <a:lnSpc>
                <a:spcPct val="100000"/>
              </a:lnSpc>
              <a:buFont typeface="Arial" panose="020B0604020202020204" pitchFamily="34" charset="0"/>
              <a:buChar char="•"/>
            </a:pPr>
            <a:r>
              <a:rPr lang="de-DE" sz="2400" dirty="0">
                <a:solidFill>
                  <a:schemeClr val="tx2">
                    <a:lumMod val="75000"/>
                  </a:schemeClr>
                </a:solidFill>
                <a:latin typeface="Century Gothic" panose="020B0502020202020204" pitchFamily="34" charset="0"/>
              </a:rPr>
              <a:t>dienen den </a:t>
            </a:r>
            <a:r>
              <a:rPr lang="de-DE" sz="2400" b="1" dirty="0">
                <a:solidFill>
                  <a:schemeClr val="tx2">
                    <a:lumMod val="75000"/>
                  </a:schemeClr>
                </a:solidFill>
                <a:latin typeface="Century Gothic" panose="020B0502020202020204" pitchFamily="34" charset="0"/>
              </a:rPr>
              <a:t>Menschen</a:t>
            </a:r>
            <a:r>
              <a:rPr lang="de-DE" sz="2400" dirty="0">
                <a:solidFill>
                  <a:schemeClr val="tx2">
                    <a:lumMod val="75000"/>
                  </a:schemeClr>
                </a:solidFill>
                <a:latin typeface="Century Gothic" panose="020B0502020202020204" pitchFamily="34" charset="0"/>
              </a:rPr>
              <a:t>,</a:t>
            </a:r>
          </a:p>
          <a:p>
            <a:pPr marL="342900" lvl="0" indent="-342900" fontAlgn="t">
              <a:lnSpc>
                <a:spcPct val="100000"/>
              </a:lnSpc>
              <a:buFont typeface="Arial" panose="020B0604020202020204" pitchFamily="34" charset="0"/>
              <a:buChar char="•"/>
            </a:pPr>
            <a:r>
              <a:rPr lang="de-DE" sz="2400" dirty="0">
                <a:solidFill>
                  <a:schemeClr val="tx2">
                    <a:lumMod val="75000"/>
                  </a:schemeClr>
                </a:solidFill>
                <a:latin typeface="Century Gothic" panose="020B0502020202020204" pitchFamily="34" charset="0"/>
              </a:rPr>
              <a:t>sind </a:t>
            </a:r>
            <a:r>
              <a:rPr lang="de-DE" sz="2400" b="1" dirty="0">
                <a:solidFill>
                  <a:schemeClr val="tx2">
                    <a:lumMod val="75000"/>
                  </a:schemeClr>
                </a:solidFill>
                <a:latin typeface="Century Gothic" panose="020B0502020202020204" pitchFamily="34" charset="0"/>
              </a:rPr>
              <a:t>offen für andere</a:t>
            </a:r>
            <a:endParaRPr lang="de-DE" sz="2400" dirty="0">
              <a:solidFill>
                <a:schemeClr val="tx2">
                  <a:lumMod val="75000"/>
                </a:schemeClr>
              </a:solidFill>
              <a:latin typeface="Century Gothic" panose="020B0502020202020204" pitchFamily="34" charset="0"/>
            </a:endParaRPr>
          </a:p>
          <a:p>
            <a:pPr marL="342900" lvl="0" indent="-342900" fontAlgn="t">
              <a:lnSpc>
                <a:spcPct val="100000"/>
              </a:lnSpc>
              <a:buFont typeface="Arial" panose="020B0604020202020204" pitchFamily="34" charset="0"/>
              <a:buChar char="•"/>
            </a:pPr>
            <a:r>
              <a:rPr lang="de-DE" sz="2400" dirty="0">
                <a:solidFill>
                  <a:schemeClr val="tx2">
                    <a:lumMod val="75000"/>
                  </a:schemeClr>
                </a:solidFill>
                <a:latin typeface="Century Gothic" panose="020B0502020202020204" pitchFamily="34" charset="0"/>
              </a:rPr>
              <a:t>und lassen </a:t>
            </a:r>
            <a:r>
              <a:rPr lang="de-DE" sz="2400" b="1" dirty="0">
                <a:solidFill>
                  <a:schemeClr val="tx2">
                    <a:lumMod val="75000"/>
                  </a:schemeClr>
                </a:solidFill>
                <a:latin typeface="Century Gothic" panose="020B0502020202020204" pitchFamily="34" charset="0"/>
              </a:rPr>
              <a:t>christliche Solidarität und Hoffnung</a:t>
            </a:r>
            <a:r>
              <a:rPr lang="de-DE" sz="2400" dirty="0">
                <a:solidFill>
                  <a:schemeClr val="tx2">
                    <a:lumMod val="75000"/>
                  </a:schemeClr>
                </a:solidFill>
                <a:latin typeface="Century Gothic" panose="020B0502020202020204" pitchFamily="34" charset="0"/>
              </a:rPr>
              <a:t> erfahrbar werden.</a:t>
            </a:r>
          </a:p>
          <a:p>
            <a:pPr marL="342900" lvl="0" indent="-342900" fontAlgn="t">
              <a:lnSpc>
                <a:spcPct val="100000"/>
              </a:lnSpc>
              <a:buFont typeface="Arial" panose="020B0604020202020204" pitchFamily="34" charset="0"/>
              <a:buChar char="•"/>
            </a:pPr>
            <a:endParaRPr lang="de-DE" sz="2400" dirty="0">
              <a:solidFill>
                <a:schemeClr val="tx2">
                  <a:lumMod val="75000"/>
                </a:schemeClr>
              </a:solidFill>
              <a:latin typeface="Century Gothic" panose="020B0502020202020204" pitchFamily="34" charset="0"/>
            </a:endParaRPr>
          </a:p>
          <a:p>
            <a:pPr fontAlgn="t">
              <a:lnSpc>
                <a:spcPct val="100000"/>
              </a:lnSpc>
              <a:buNone/>
            </a:pPr>
            <a:r>
              <a:rPr lang="de-DE" sz="2400" b="1" dirty="0">
                <a:solidFill>
                  <a:schemeClr val="tx2">
                    <a:lumMod val="75000"/>
                  </a:schemeClr>
                </a:solidFill>
                <a:latin typeface="Century Gothic" panose="020B0502020202020204" pitchFamily="34" charset="0"/>
              </a:rPr>
              <a:t>So wird das „Mehr für Mensch und Welt“ konkret und erlebbar.</a:t>
            </a:r>
            <a:endParaRPr lang="de-DE" sz="2400" dirty="0">
              <a:solidFill>
                <a:schemeClr val="tx2">
                  <a:lumMod val="75000"/>
                </a:schemeClr>
              </a:solidFill>
              <a:latin typeface="Century Gothic" panose="020B0502020202020204" pitchFamily="34" charset="0"/>
            </a:endParaRPr>
          </a:p>
          <a:p>
            <a:endParaRPr lang="de-DE" sz="1350" dirty="0"/>
          </a:p>
        </p:txBody>
      </p:sp>
    </p:spTree>
    <p:extLst>
      <p:ext uri="{BB962C8B-B14F-4D97-AF65-F5344CB8AC3E}">
        <p14:creationId xmlns:p14="http://schemas.microsoft.com/office/powerpoint/2010/main" val="2468452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C6104-ED57-67EB-EB5C-71B203E056FF}"/>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7704067E-084B-A1E7-3077-E01F656CD5AC}"/>
              </a:ext>
            </a:extLst>
          </p:cNvPr>
          <p:cNvSpPr txBox="1"/>
          <p:nvPr/>
        </p:nvSpPr>
        <p:spPr>
          <a:xfrm>
            <a:off x="755576" y="1088740"/>
            <a:ext cx="7488832" cy="4154984"/>
          </a:xfrm>
          <a:prstGeom prst="rect">
            <a:avLst/>
          </a:prstGeom>
          <a:noFill/>
        </p:spPr>
        <p:txBody>
          <a:bodyPr wrap="square" rtlCol="0">
            <a:spAutoFit/>
          </a:bodyPr>
          <a:lstStyle/>
          <a:p>
            <a:r>
              <a:rPr lang="de-DE" sz="2400" dirty="0">
                <a:solidFill>
                  <a:schemeClr val="tx2">
                    <a:lumMod val="75000"/>
                  </a:schemeClr>
                </a:solidFill>
                <a:latin typeface="Century Gothic" panose="020B0502020202020204" pitchFamily="34" charset="0"/>
              </a:rPr>
              <a:t>Orte von Kirche – ein neues Bild von Kirche</a:t>
            </a:r>
          </a:p>
          <a:p>
            <a:endParaRPr lang="de-DE" sz="2400" dirty="0">
              <a:solidFill>
                <a:schemeClr val="tx2">
                  <a:lumMod val="75000"/>
                </a:schemeClr>
              </a:solidFill>
              <a:latin typeface="Century Gothic" panose="020B0502020202020204" pitchFamily="34" charset="0"/>
            </a:endParaRPr>
          </a:p>
          <a:p>
            <a:pPr marL="342900" indent="-342900">
              <a:buFont typeface="Wingdings" panose="05000000000000000000" pitchFamily="2" charset="2"/>
              <a:buChar char="Ø"/>
            </a:pPr>
            <a:r>
              <a:rPr lang="de-DE" sz="2400" dirty="0">
                <a:solidFill>
                  <a:schemeClr val="tx2">
                    <a:lumMod val="75000"/>
                  </a:schemeClr>
                </a:solidFill>
                <a:latin typeface="Century Gothic" panose="020B0502020202020204" pitchFamily="34" charset="0"/>
              </a:rPr>
              <a:t>Kirche ist Sakrament: Zeichen und Werkzeug</a:t>
            </a:r>
          </a:p>
          <a:p>
            <a:pPr marL="342900" indent="-342900">
              <a:buFont typeface="Wingdings" panose="05000000000000000000" pitchFamily="2" charset="2"/>
              <a:buChar char="Ø"/>
            </a:pPr>
            <a:endParaRPr lang="de-DE" sz="2400" dirty="0">
              <a:solidFill>
                <a:schemeClr val="tx2">
                  <a:lumMod val="75000"/>
                </a:schemeClr>
              </a:solidFill>
              <a:latin typeface="Century Gothic" panose="020B0502020202020204" pitchFamily="34" charset="0"/>
            </a:endParaRPr>
          </a:p>
          <a:p>
            <a:pPr marL="800100" lvl="1" indent="-342900">
              <a:buFont typeface="Arial" panose="020B0604020202020204" pitchFamily="34" charset="0"/>
              <a:buChar char="•"/>
            </a:pPr>
            <a:r>
              <a:rPr lang="de-DE" sz="2400" dirty="0">
                <a:solidFill>
                  <a:schemeClr val="tx2">
                    <a:lumMod val="75000"/>
                  </a:schemeClr>
                </a:solidFill>
                <a:latin typeface="Century Gothic" panose="020B0502020202020204" pitchFamily="34" charset="0"/>
              </a:rPr>
              <a:t>„Christus ist das Licht der Völker. (…) Die Kirche ist ja in Christus gleichsam das Sakrament, das heißt Zeichen und Werkzeug für die innigste Vereinigung mit Gott wie für die Einheit der ganzen Menschheit.“ (LG 1)</a:t>
            </a:r>
          </a:p>
          <a:p>
            <a:pPr marL="342900" indent="-342900">
              <a:buFont typeface="Wingdings" panose="05000000000000000000" pitchFamily="2" charset="2"/>
              <a:buChar char="Ø"/>
            </a:pPr>
            <a:endParaRPr lang="de-DE" sz="2400" dirty="0">
              <a:solidFill>
                <a:schemeClr val="tx2">
                  <a:lumMod val="75000"/>
                </a:schemeClr>
              </a:solidFill>
              <a:latin typeface="Century Gothic" panose="020B0502020202020204" pitchFamily="34" charset="0"/>
            </a:endParaRPr>
          </a:p>
        </p:txBody>
      </p:sp>
    </p:spTree>
    <p:extLst>
      <p:ext uri="{BB962C8B-B14F-4D97-AF65-F5344CB8AC3E}">
        <p14:creationId xmlns:p14="http://schemas.microsoft.com/office/powerpoint/2010/main" val="1580305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8667E-11A3-E9D2-35C1-F23DD9A8123D}"/>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0A1D035A-C959-078F-297A-317A9BA8E04E}"/>
              </a:ext>
            </a:extLst>
          </p:cNvPr>
          <p:cNvSpPr txBox="1"/>
          <p:nvPr/>
        </p:nvSpPr>
        <p:spPr>
          <a:xfrm>
            <a:off x="755576" y="944724"/>
            <a:ext cx="7488832" cy="5632311"/>
          </a:xfrm>
          <a:prstGeom prst="rect">
            <a:avLst/>
          </a:prstGeom>
          <a:noFill/>
        </p:spPr>
        <p:txBody>
          <a:bodyPr wrap="square" rtlCol="0">
            <a:spAutoFit/>
          </a:bodyPr>
          <a:lstStyle/>
          <a:p>
            <a:r>
              <a:rPr lang="de-DE" sz="2400" dirty="0">
                <a:solidFill>
                  <a:schemeClr val="tx2">
                    <a:lumMod val="75000"/>
                  </a:schemeClr>
                </a:solidFill>
                <a:latin typeface="Century Gothic" panose="020B0502020202020204" pitchFamily="34" charset="0"/>
              </a:rPr>
              <a:t>Orte von Kirche – ein neues Bild von Kirche?!</a:t>
            </a:r>
          </a:p>
          <a:p>
            <a:endParaRPr lang="de-DE" sz="2400" dirty="0">
              <a:solidFill>
                <a:schemeClr val="tx2">
                  <a:lumMod val="75000"/>
                </a:schemeClr>
              </a:solidFill>
              <a:latin typeface="Century Gothic" panose="020B0502020202020204" pitchFamily="34" charset="0"/>
            </a:endParaRPr>
          </a:p>
          <a:p>
            <a:pPr marL="342900" indent="-342900">
              <a:buFont typeface="Wingdings" panose="05000000000000000000" pitchFamily="2" charset="2"/>
              <a:buChar char="Ø"/>
            </a:pPr>
            <a:r>
              <a:rPr lang="de-DE" sz="2400" dirty="0">
                <a:solidFill>
                  <a:schemeClr val="tx2">
                    <a:lumMod val="75000"/>
                  </a:schemeClr>
                </a:solidFill>
                <a:latin typeface="Century Gothic" panose="020B0502020202020204" pitchFamily="34" charset="0"/>
              </a:rPr>
              <a:t>Kirche ist das „Volk Gottes“</a:t>
            </a:r>
          </a:p>
          <a:p>
            <a:pPr marL="800100" lvl="1" indent="-342900">
              <a:buFont typeface="Wingdings" panose="05000000000000000000" pitchFamily="2" charset="2"/>
              <a:buChar char="§"/>
            </a:pPr>
            <a:r>
              <a:rPr lang="de-DE" sz="2400" dirty="0">
                <a:solidFill>
                  <a:schemeClr val="tx2">
                    <a:lumMod val="75000"/>
                  </a:schemeClr>
                </a:solidFill>
                <a:latin typeface="Century Gothic" panose="020B0502020202020204" pitchFamily="34" charset="0"/>
              </a:rPr>
              <a:t>ein priesterliches </a:t>
            </a:r>
            <a:r>
              <a:rPr lang="de-DE" sz="2400" dirty="0">
                <a:solidFill>
                  <a:schemeClr val="tx2">
                    <a:lumMod val="75000"/>
                  </a:schemeClr>
                </a:solidFill>
                <a:latin typeface="Century Gothic" panose="020B0502020202020204" pitchFamily="34" charset="0"/>
                <a:sym typeface="Symbol" panose="05050102010706020507" pitchFamily="18" charset="2"/>
              </a:rPr>
              <a:t> Gottesdienst</a:t>
            </a:r>
            <a:endParaRPr lang="de-DE" sz="2400" dirty="0">
              <a:solidFill>
                <a:schemeClr val="tx2">
                  <a:lumMod val="75000"/>
                </a:schemeClr>
              </a:solidFill>
              <a:latin typeface="Century Gothic" panose="020B0502020202020204" pitchFamily="34" charset="0"/>
            </a:endParaRPr>
          </a:p>
          <a:p>
            <a:pPr marL="800100" lvl="1" indent="-342900">
              <a:buFont typeface="Wingdings" panose="05000000000000000000" pitchFamily="2" charset="2"/>
              <a:buChar char="§"/>
            </a:pPr>
            <a:r>
              <a:rPr lang="de-DE" sz="2400" dirty="0">
                <a:solidFill>
                  <a:schemeClr val="tx2">
                    <a:lumMod val="75000"/>
                  </a:schemeClr>
                </a:solidFill>
                <a:latin typeface="Century Gothic" panose="020B0502020202020204" pitchFamily="34" charset="0"/>
              </a:rPr>
              <a:t>ein prophetisches </a:t>
            </a:r>
            <a:r>
              <a:rPr lang="de-DE" sz="2400" dirty="0">
                <a:solidFill>
                  <a:schemeClr val="tx2">
                    <a:lumMod val="75000"/>
                  </a:schemeClr>
                </a:solidFill>
                <a:latin typeface="Century Gothic" panose="020B0502020202020204" pitchFamily="34" charset="0"/>
                <a:sym typeface="Symbol" panose="05050102010706020507" pitchFamily="18" charset="2"/>
              </a:rPr>
              <a:t> Verkündigung</a:t>
            </a:r>
            <a:endParaRPr lang="de-DE" sz="2400" dirty="0">
              <a:solidFill>
                <a:schemeClr val="tx2">
                  <a:lumMod val="75000"/>
                </a:schemeClr>
              </a:solidFill>
              <a:latin typeface="Century Gothic" panose="020B0502020202020204" pitchFamily="34" charset="0"/>
            </a:endParaRPr>
          </a:p>
          <a:p>
            <a:pPr marL="800100" lvl="1" indent="-342900">
              <a:buFont typeface="Wingdings" panose="05000000000000000000" pitchFamily="2" charset="2"/>
              <a:buChar char="§"/>
            </a:pPr>
            <a:r>
              <a:rPr lang="de-DE" sz="2400" dirty="0">
                <a:solidFill>
                  <a:schemeClr val="tx2">
                    <a:lumMod val="75000"/>
                  </a:schemeClr>
                </a:solidFill>
                <a:latin typeface="Century Gothic" panose="020B0502020202020204" pitchFamily="34" charset="0"/>
              </a:rPr>
              <a:t>ein königliches </a:t>
            </a:r>
            <a:r>
              <a:rPr lang="de-DE" sz="2400" dirty="0">
                <a:solidFill>
                  <a:schemeClr val="tx2">
                    <a:lumMod val="75000"/>
                  </a:schemeClr>
                </a:solidFill>
                <a:latin typeface="Century Gothic" panose="020B0502020202020204" pitchFamily="34" charset="0"/>
                <a:sym typeface="Symbol" panose="05050102010706020507" pitchFamily="18" charset="2"/>
              </a:rPr>
              <a:t>  ein den Menschen dienendes</a:t>
            </a:r>
          </a:p>
          <a:p>
            <a:pPr marL="800100" lvl="1" indent="-342900">
              <a:buFont typeface="Wingdings" panose="05000000000000000000" pitchFamily="2" charset="2"/>
              <a:buChar char="Ø"/>
            </a:pPr>
            <a:endParaRPr lang="de-DE" sz="2400" dirty="0">
              <a:solidFill>
                <a:schemeClr val="tx2">
                  <a:lumMod val="75000"/>
                </a:schemeClr>
              </a:solidFill>
              <a:latin typeface="Century Gothic" panose="020B0502020202020204" pitchFamily="34" charset="0"/>
              <a:sym typeface="Symbol" panose="05050102010706020507" pitchFamily="18" charset="2"/>
            </a:endParaRPr>
          </a:p>
          <a:p>
            <a:pPr marL="342900" indent="-342900">
              <a:buFont typeface="Wingdings" panose="05000000000000000000" pitchFamily="2" charset="2"/>
              <a:buChar char="Ø"/>
            </a:pPr>
            <a:r>
              <a:rPr lang="de-DE" sz="2400" dirty="0">
                <a:solidFill>
                  <a:schemeClr val="tx2">
                    <a:lumMod val="75000"/>
                  </a:schemeClr>
                </a:solidFill>
                <a:latin typeface="Century Gothic" panose="020B0502020202020204" pitchFamily="34" charset="0"/>
                <a:sym typeface="Symbol" panose="05050102010706020507" pitchFamily="18" charset="2"/>
              </a:rPr>
              <a:t>jede Getaufte, jeder Getaufte ist ein</a:t>
            </a:r>
          </a:p>
          <a:p>
            <a:pPr marL="800100" lvl="1" indent="-342900">
              <a:buFont typeface="Wingdings" panose="05000000000000000000" pitchFamily="2" charset="2"/>
              <a:buChar char="§"/>
            </a:pPr>
            <a:r>
              <a:rPr lang="de-DE" sz="2400" dirty="0">
                <a:solidFill>
                  <a:schemeClr val="tx2">
                    <a:lumMod val="75000"/>
                  </a:schemeClr>
                </a:solidFill>
                <a:latin typeface="Century Gothic" panose="020B0502020202020204" pitchFamily="34" charset="0"/>
                <a:sym typeface="Symbol" panose="05050102010706020507" pitchFamily="18" charset="2"/>
              </a:rPr>
              <a:t>eine </a:t>
            </a:r>
            <a:r>
              <a:rPr lang="de-DE" sz="2400" dirty="0" err="1">
                <a:solidFill>
                  <a:schemeClr val="tx2">
                    <a:lumMod val="75000"/>
                  </a:schemeClr>
                </a:solidFill>
                <a:latin typeface="Century Gothic" panose="020B0502020202020204" pitchFamily="34" charset="0"/>
                <a:sym typeface="Symbol" panose="05050102010706020507" pitchFamily="18" charset="2"/>
              </a:rPr>
              <a:t>Tauf-Priester:in</a:t>
            </a:r>
            <a:r>
              <a:rPr lang="de-DE" sz="2400" dirty="0">
                <a:solidFill>
                  <a:schemeClr val="tx2">
                    <a:lumMod val="75000"/>
                  </a:schemeClr>
                </a:solidFill>
                <a:latin typeface="Century Gothic" panose="020B0502020202020204" pitchFamily="34" charset="0"/>
                <a:sym typeface="Symbol" panose="05050102010706020507" pitchFamily="18" charset="2"/>
              </a:rPr>
              <a:t>, die Gott erlebbar macht</a:t>
            </a:r>
          </a:p>
          <a:p>
            <a:pPr marL="800100" lvl="1" indent="-342900">
              <a:buFont typeface="Wingdings" panose="05000000000000000000" pitchFamily="2" charset="2"/>
              <a:buChar char="§"/>
            </a:pPr>
            <a:r>
              <a:rPr lang="de-DE" sz="2400" dirty="0">
                <a:solidFill>
                  <a:schemeClr val="tx2">
                    <a:lumMod val="75000"/>
                  </a:schemeClr>
                </a:solidFill>
                <a:latin typeface="Century Gothic" panose="020B0502020202020204" pitchFamily="34" charset="0"/>
                <a:sym typeface="Symbol" panose="05050102010706020507" pitchFamily="18" charset="2"/>
              </a:rPr>
              <a:t>eine </a:t>
            </a:r>
            <a:r>
              <a:rPr lang="de-DE" sz="2400" dirty="0" err="1">
                <a:solidFill>
                  <a:schemeClr val="tx2">
                    <a:lumMod val="75000"/>
                  </a:schemeClr>
                </a:solidFill>
                <a:latin typeface="Century Gothic" panose="020B0502020202020204" pitchFamily="34" charset="0"/>
                <a:sym typeface="Symbol" panose="05050102010706020507" pitchFamily="18" charset="2"/>
              </a:rPr>
              <a:t>Tauf-Prophet:in</a:t>
            </a:r>
            <a:r>
              <a:rPr lang="de-DE" sz="2400" dirty="0">
                <a:solidFill>
                  <a:schemeClr val="tx2">
                    <a:lumMod val="75000"/>
                  </a:schemeClr>
                </a:solidFill>
                <a:latin typeface="Century Gothic" panose="020B0502020202020204" pitchFamily="34" charset="0"/>
                <a:sym typeface="Symbol" panose="05050102010706020507" pitchFamily="18" charset="2"/>
              </a:rPr>
              <a:t>, die Gott erkennbar macht</a:t>
            </a:r>
          </a:p>
          <a:p>
            <a:pPr marL="800100" lvl="1" indent="-342900">
              <a:buFont typeface="Wingdings" panose="05000000000000000000" pitchFamily="2" charset="2"/>
              <a:buChar char="§"/>
            </a:pPr>
            <a:r>
              <a:rPr lang="de-DE" sz="2400" dirty="0">
                <a:solidFill>
                  <a:schemeClr val="tx2">
                    <a:lumMod val="75000"/>
                  </a:schemeClr>
                </a:solidFill>
                <a:latin typeface="Century Gothic" panose="020B0502020202020204" pitchFamily="34" charset="0"/>
                <a:sym typeface="Symbol" panose="05050102010706020507" pitchFamily="18" charset="2"/>
              </a:rPr>
              <a:t>eine Tauf-König:in, die Gott erfahrbar macht</a:t>
            </a:r>
          </a:p>
        </p:txBody>
      </p:sp>
    </p:spTree>
    <p:extLst>
      <p:ext uri="{BB962C8B-B14F-4D97-AF65-F5344CB8AC3E}">
        <p14:creationId xmlns:p14="http://schemas.microsoft.com/office/powerpoint/2010/main" val="1620268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899F5-292D-0FFB-3617-E1E7AFBFE44D}"/>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58CA1B08-ED43-BFF8-9379-06FE3C6D287C}"/>
              </a:ext>
            </a:extLst>
          </p:cNvPr>
          <p:cNvSpPr txBox="1"/>
          <p:nvPr/>
        </p:nvSpPr>
        <p:spPr>
          <a:xfrm>
            <a:off x="755576" y="1088740"/>
            <a:ext cx="7488832" cy="461665"/>
          </a:xfrm>
          <a:prstGeom prst="rect">
            <a:avLst/>
          </a:prstGeom>
          <a:noFill/>
        </p:spPr>
        <p:txBody>
          <a:bodyPr wrap="square" rtlCol="0">
            <a:spAutoFit/>
          </a:bodyPr>
          <a:lstStyle/>
          <a:p>
            <a:r>
              <a:rPr lang="de-DE" sz="2400" dirty="0">
                <a:solidFill>
                  <a:schemeClr val="tx2">
                    <a:lumMod val="75000"/>
                  </a:schemeClr>
                </a:solidFill>
                <a:latin typeface="Century Gothic" panose="020B0502020202020204" pitchFamily="34" charset="0"/>
              </a:rPr>
              <a:t>Orte von Kirche – ein neues Bild von Kirche?!</a:t>
            </a:r>
          </a:p>
        </p:txBody>
      </p:sp>
      <p:sp>
        <p:nvSpPr>
          <p:cNvPr id="3" name="Textfeld 2">
            <a:extLst>
              <a:ext uri="{FF2B5EF4-FFF2-40B4-BE49-F238E27FC236}">
                <a16:creationId xmlns:a16="http://schemas.microsoft.com/office/drawing/2014/main" id="{F7EDC491-BD52-DB30-FE63-D67AB71D31D5}"/>
              </a:ext>
            </a:extLst>
          </p:cNvPr>
          <p:cNvSpPr txBox="1"/>
          <p:nvPr/>
        </p:nvSpPr>
        <p:spPr>
          <a:xfrm>
            <a:off x="757290" y="1808820"/>
            <a:ext cx="6948772" cy="4154984"/>
          </a:xfrm>
          <a:prstGeom prst="rect">
            <a:avLst/>
          </a:prstGeom>
          <a:noFill/>
        </p:spPr>
        <p:txBody>
          <a:bodyPr wrap="square" rtlCol="0">
            <a:spAutoFit/>
          </a:bodyPr>
          <a:lstStyle/>
          <a:p>
            <a:pPr fontAlgn="t">
              <a:lnSpc>
                <a:spcPct val="100000"/>
              </a:lnSpc>
              <a:buNone/>
            </a:pPr>
            <a:r>
              <a:rPr lang="de-DE" sz="2400" dirty="0">
                <a:solidFill>
                  <a:schemeClr val="tx2">
                    <a:lumMod val="75000"/>
                  </a:schemeClr>
                </a:solidFill>
                <a:latin typeface="Century Gothic" panose="020B0502020202020204" pitchFamily="34" charset="0"/>
              </a:rPr>
              <a:t>Wo wird Kirche als „Zeichen und Werkzeug“ konkret?</a:t>
            </a:r>
          </a:p>
          <a:p>
            <a:pPr fontAlgn="t">
              <a:lnSpc>
                <a:spcPct val="100000"/>
              </a:lnSpc>
              <a:buNone/>
            </a:pPr>
            <a:endParaRPr lang="de-DE" sz="2400" dirty="0">
              <a:solidFill>
                <a:schemeClr val="tx2">
                  <a:lumMod val="75000"/>
                </a:schemeClr>
              </a:solidFill>
              <a:latin typeface="Century Gothic" panose="020B0502020202020204" pitchFamily="34" charset="0"/>
            </a:endParaRPr>
          </a:p>
          <a:p>
            <a:pPr fontAlgn="t">
              <a:lnSpc>
                <a:spcPct val="100000"/>
              </a:lnSpc>
            </a:pPr>
            <a:r>
              <a:rPr lang="de-DE" sz="2400" dirty="0">
                <a:solidFill>
                  <a:schemeClr val="tx2">
                    <a:lumMod val="75000"/>
                  </a:schemeClr>
                </a:solidFill>
                <a:latin typeface="Century Gothic" panose="020B0502020202020204" pitchFamily="34" charset="0"/>
              </a:rPr>
              <a:t>Kirche wird zum Zeichen und Werkzeug der Gemeinschaft mit Gott und untereinander,</a:t>
            </a:r>
          </a:p>
          <a:p>
            <a:pPr marL="342900" indent="-342900" fontAlgn="t">
              <a:lnSpc>
                <a:spcPct val="100000"/>
              </a:lnSpc>
              <a:buFont typeface="Wingdings" panose="05000000000000000000" pitchFamily="2" charset="2"/>
              <a:buChar char="Ø"/>
            </a:pPr>
            <a:r>
              <a:rPr lang="de-DE" sz="2400" dirty="0">
                <a:solidFill>
                  <a:schemeClr val="tx2">
                    <a:lumMod val="75000"/>
                  </a:schemeClr>
                </a:solidFill>
                <a:latin typeface="Century Gothic" panose="020B0502020202020204" pitchFamily="34" charset="0"/>
              </a:rPr>
              <a:t>wo Menschen aus ihrer Taufberufung heraus</a:t>
            </a:r>
            <a:br>
              <a:rPr lang="de-DE" sz="2400" dirty="0">
                <a:solidFill>
                  <a:schemeClr val="tx2">
                    <a:lumMod val="75000"/>
                  </a:schemeClr>
                </a:solidFill>
                <a:latin typeface="Century Gothic" panose="020B0502020202020204" pitchFamily="34" charset="0"/>
              </a:rPr>
            </a:br>
            <a:r>
              <a:rPr lang="de-DE" sz="2400" dirty="0">
                <a:solidFill>
                  <a:schemeClr val="tx2">
                    <a:lumMod val="75000"/>
                  </a:schemeClr>
                </a:solidFill>
                <a:latin typeface="Century Gothic" panose="020B0502020202020204" pitchFamily="34" charset="0"/>
              </a:rPr>
              <a:t>gemeinsam leben und handeln.</a:t>
            </a:r>
          </a:p>
          <a:p>
            <a:pPr marL="342900" indent="-342900" fontAlgn="t">
              <a:lnSpc>
                <a:spcPct val="100000"/>
              </a:lnSpc>
              <a:buFont typeface="Wingdings" panose="05000000000000000000" pitchFamily="2" charset="2"/>
              <a:buChar char="Ø"/>
            </a:pPr>
            <a:endParaRPr lang="de-DE" sz="2400" dirty="0">
              <a:solidFill>
                <a:schemeClr val="tx2">
                  <a:lumMod val="75000"/>
                </a:schemeClr>
              </a:solidFill>
              <a:latin typeface="Century Gothic" panose="020B0502020202020204" pitchFamily="34" charset="0"/>
            </a:endParaRPr>
          </a:p>
          <a:p>
            <a:pPr marL="342900" indent="-342900" fontAlgn="t">
              <a:lnSpc>
                <a:spcPct val="100000"/>
              </a:lnSpc>
              <a:buFont typeface="Wingdings" panose="05000000000000000000" pitchFamily="2" charset="2"/>
              <a:buChar char="Ø"/>
            </a:pPr>
            <a:r>
              <a:rPr lang="de-DE" sz="2400" dirty="0">
                <a:solidFill>
                  <a:schemeClr val="tx2">
                    <a:lumMod val="75000"/>
                  </a:schemeClr>
                </a:solidFill>
                <a:latin typeface="Century Gothic" panose="020B0502020202020204" pitchFamily="34" charset="0"/>
              </a:rPr>
              <a:t>Auch das geschieht an den „Orten von Kirche“.</a:t>
            </a:r>
          </a:p>
        </p:txBody>
      </p:sp>
    </p:spTree>
    <p:extLst>
      <p:ext uri="{BB962C8B-B14F-4D97-AF65-F5344CB8AC3E}">
        <p14:creationId xmlns:p14="http://schemas.microsoft.com/office/powerpoint/2010/main" val="282974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789DC-AE1B-EFFF-97D9-27B45422E3ED}"/>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D8FAF84D-E68D-1F9C-0EBE-DA89DA63AB1F}"/>
              </a:ext>
            </a:extLst>
          </p:cNvPr>
          <p:cNvSpPr txBox="1"/>
          <p:nvPr/>
        </p:nvSpPr>
        <p:spPr>
          <a:xfrm>
            <a:off x="863588" y="1151457"/>
            <a:ext cx="6948772" cy="5262979"/>
          </a:xfrm>
          <a:prstGeom prst="rect">
            <a:avLst/>
          </a:prstGeom>
          <a:noFill/>
        </p:spPr>
        <p:txBody>
          <a:bodyPr wrap="square" rtlCol="0">
            <a:spAutoFit/>
          </a:bodyPr>
          <a:lstStyle/>
          <a:p>
            <a:pPr fontAlgn="t">
              <a:lnSpc>
                <a:spcPct val="100000"/>
              </a:lnSpc>
              <a:buNone/>
            </a:pPr>
            <a:r>
              <a:rPr lang="de-DE" sz="2400" b="1" dirty="0">
                <a:solidFill>
                  <a:schemeClr val="tx2">
                    <a:lumMod val="75000"/>
                  </a:schemeClr>
                </a:solidFill>
                <a:latin typeface="Century Gothic" panose="020B0502020202020204" pitchFamily="34" charset="0"/>
              </a:rPr>
              <a:t>„Ort von Kirche“ – mehr als nur ein Begriff</a:t>
            </a:r>
          </a:p>
          <a:p>
            <a:pPr fontAlgn="t">
              <a:lnSpc>
                <a:spcPct val="100000"/>
              </a:lnSpc>
              <a:buNone/>
            </a:pPr>
            <a:endParaRPr lang="de-DE" sz="2400" dirty="0">
              <a:solidFill>
                <a:schemeClr val="tx2">
                  <a:lumMod val="75000"/>
                </a:schemeClr>
              </a:solidFill>
              <a:latin typeface="Century Gothic" panose="020B0502020202020204" pitchFamily="34" charset="0"/>
            </a:endParaRPr>
          </a:p>
          <a:p>
            <a:pPr fontAlgn="t">
              <a:lnSpc>
                <a:spcPct val="100000"/>
              </a:lnSpc>
              <a:buNone/>
            </a:pPr>
            <a:r>
              <a:rPr lang="de-DE" sz="2400" dirty="0">
                <a:solidFill>
                  <a:schemeClr val="tx2">
                    <a:lumMod val="75000"/>
                  </a:schemeClr>
                </a:solidFill>
                <a:latin typeface="Century Gothic" panose="020B0502020202020204" pitchFamily="34" charset="0"/>
              </a:rPr>
              <a:t>Es geht nicht zuerst um eine neue Form des Engagements.</a:t>
            </a:r>
          </a:p>
          <a:p>
            <a:pPr fontAlgn="t">
              <a:lnSpc>
                <a:spcPct val="100000"/>
              </a:lnSpc>
              <a:buNone/>
            </a:pPr>
            <a:endParaRPr lang="de-DE" sz="2400" dirty="0">
              <a:solidFill>
                <a:schemeClr val="tx2">
                  <a:lumMod val="75000"/>
                </a:schemeClr>
              </a:solidFill>
              <a:latin typeface="Century Gothic" panose="020B0502020202020204" pitchFamily="34" charset="0"/>
            </a:endParaRPr>
          </a:p>
          <a:p>
            <a:pPr fontAlgn="t">
              <a:lnSpc>
                <a:spcPct val="100000"/>
              </a:lnSpc>
              <a:buNone/>
            </a:pPr>
            <a:r>
              <a:rPr lang="de-DE" sz="2400" dirty="0">
                <a:solidFill>
                  <a:schemeClr val="tx2">
                    <a:lumMod val="75000"/>
                  </a:schemeClr>
                </a:solidFill>
                <a:latin typeface="Century Gothic" panose="020B0502020202020204" pitchFamily="34" charset="0"/>
              </a:rPr>
              <a:t>Es geht um ein neues Bewusstsein:</a:t>
            </a:r>
          </a:p>
          <a:p>
            <a:pPr fontAlgn="t">
              <a:lnSpc>
                <a:spcPct val="100000"/>
              </a:lnSpc>
              <a:buNone/>
            </a:pPr>
            <a:r>
              <a:rPr lang="de-DE" sz="2400" dirty="0">
                <a:solidFill>
                  <a:schemeClr val="tx2">
                    <a:lumMod val="75000"/>
                  </a:schemeClr>
                </a:solidFill>
                <a:latin typeface="Century Gothic" panose="020B0502020202020204" pitchFamily="34" charset="0"/>
              </a:rPr>
              <a:t>Wo ich mich aus meiner Taufberufung heraus gemeinsam mit anderen engagiere, ereignet sich Kirche.</a:t>
            </a:r>
          </a:p>
          <a:p>
            <a:pPr fontAlgn="t">
              <a:lnSpc>
                <a:spcPct val="100000"/>
              </a:lnSpc>
              <a:buNone/>
            </a:pPr>
            <a:endParaRPr lang="de-DE" sz="2400" dirty="0">
              <a:solidFill>
                <a:schemeClr val="tx2">
                  <a:lumMod val="75000"/>
                </a:schemeClr>
              </a:solidFill>
              <a:latin typeface="Century Gothic" panose="020B0502020202020204" pitchFamily="34" charset="0"/>
            </a:endParaRPr>
          </a:p>
          <a:p>
            <a:pPr fontAlgn="t">
              <a:lnSpc>
                <a:spcPct val="100000"/>
              </a:lnSpc>
              <a:buNone/>
            </a:pPr>
            <a:r>
              <a:rPr lang="de-DE" sz="2400" dirty="0">
                <a:solidFill>
                  <a:schemeClr val="tx2">
                    <a:lumMod val="75000"/>
                  </a:schemeClr>
                </a:solidFill>
                <a:latin typeface="Century Gothic" panose="020B0502020202020204" pitchFamily="34" charset="0"/>
              </a:rPr>
              <a:t>Dieses Engagement ist nicht erst durch Papst, Bischof, Pfarrer oder Gremien „erlaubt“.</a:t>
            </a:r>
          </a:p>
          <a:p>
            <a:pPr fontAlgn="t">
              <a:lnSpc>
                <a:spcPct val="100000"/>
              </a:lnSpc>
              <a:buNone/>
            </a:pPr>
            <a:r>
              <a:rPr lang="de-DE" sz="2400" dirty="0">
                <a:solidFill>
                  <a:schemeClr val="tx2">
                    <a:lumMod val="75000"/>
                  </a:schemeClr>
                </a:solidFill>
                <a:latin typeface="Century Gothic" panose="020B0502020202020204" pitchFamily="34" charset="0"/>
              </a:rPr>
              <a:t>Sein Ursprung liegt in der Berufung durch Jesus Christus in Taufe und Firmung.</a:t>
            </a:r>
          </a:p>
        </p:txBody>
      </p:sp>
    </p:spTree>
    <p:extLst>
      <p:ext uri="{BB962C8B-B14F-4D97-AF65-F5344CB8AC3E}">
        <p14:creationId xmlns:p14="http://schemas.microsoft.com/office/powerpoint/2010/main" val="3506707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A136E-BD42-87FD-E19D-66A4FA7463D8}"/>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DF0FCF7-165E-BE2A-5B98-A2AC39EE2AD6}"/>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4DF0FCF7-165E-BE2A-5B98-A2AC39EE2A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31E26C3C-C5E1-A56E-8A35-EA89A319195F}"/>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E5234BAB-4CAA-C7B2-3F8D-D3AD1E3A2E32}"/>
              </a:ext>
            </a:extLst>
          </p:cNvPr>
          <p:cNvSpPr txBox="1"/>
          <p:nvPr/>
        </p:nvSpPr>
        <p:spPr>
          <a:xfrm>
            <a:off x="512055" y="1243786"/>
            <a:ext cx="7668852" cy="307777"/>
          </a:xfrm>
          <a:prstGeom prst="rect">
            <a:avLst/>
          </a:prstGeom>
          <a:noFill/>
        </p:spPr>
        <p:txBody>
          <a:bodyPr wrap="square" rtlCol="0">
            <a:spAutoFit/>
          </a:bodyPr>
          <a:lstStyle/>
          <a:p>
            <a:endParaRPr lang="de-DE" sz="1400" dirty="0" err="1">
              <a:solidFill>
                <a:srgbClr val="0A296C"/>
              </a:solidFill>
            </a:endParaRPr>
          </a:p>
        </p:txBody>
      </p:sp>
      <p:sp>
        <p:nvSpPr>
          <p:cNvPr id="7" name="Textfeld 6">
            <a:extLst>
              <a:ext uri="{FF2B5EF4-FFF2-40B4-BE49-F238E27FC236}">
                <a16:creationId xmlns:a16="http://schemas.microsoft.com/office/drawing/2014/main" id="{E0573CB3-C979-95A6-0825-8B2F4C9526BF}"/>
              </a:ext>
            </a:extLst>
          </p:cNvPr>
          <p:cNvSpPr txBox="1"/>
          <p:nvPr/>
        </p:nvSpPr>
        <p:spPr>
          <a:xfrm>
            <a:off x="827584" y="1772817"/>
            <a:ext cx="7272808" cy="4893647"/>
          </a:xfrm>
          <a:prstGeom prst="rect">
            <a:avLst/>
          </a:prstGeom>
          <a:noFill/>
        </p:spPr>
        <p:txBody>
          <a:bodyPr wrap="square">
            <a:spAutoFit/>
          </a:bodyPr>
          <a:lstStyle/>
          <a:p>
            <a:pPr algn="l"/>
            <a:r>
              <a:rPr lang="de-DE" sz="2200" b="0" i="0" u="none" strike="noStrike" baseline="0" dirty="0">
                <a:solidFill>
                  <a:schemeClr val="tx2">
                    <a:lumMod val="75000"/>
                  </a:schemeClr>
                </a:solidFill>
                <a:latin typeface="Century Gothic" panose="020B0502020202020204" pitchFamily="34" charset="0"/>
              </a:rPr>
              <a:t>Aufgabe des Pastoralen Raums</a:t>
            </a:r>
          </a:p>
          <a:p>
            <a:pPr algn="l"/>
            <a:endParaRPr lang="de-DE" sz="2200" dirty="0">
              <a:solidFill>
                <a:schemeClr val="tx2">
                  <a:lumMod val="75000"/>
                </a:schemeClr>
              </a:solidFill>
              <a:latin typeface="Century Gothic" panose="020B0502020202020204" pitchFamily="34" charset="0"/>
            </a:endParaRPr>
          </a:p>
          <a:p>
            <a:pPr algn="l"/>
            <a:r>
              <a:rPr lang="de-DE" sz="2200" b="0" i="0" u="none" strike="noStrike" baseline="0" dirty="0">
                <a:solidFill>
                  <a:schemeClr val="tx2">
                    <a:lumMod val="75000"/>
                  </a:schemeClr>
                </a:solidFill>
                <a:latin typeface="Century Gothic" panose="020B0502020202020204" pitchFamily="34" charset="0"/>
              </a:rPr>
              <a:t>„Des Weiteren ist es Aufgabe des Pastoralen</a:t>
            </a:r>
          </a:p>
          <a:p>
            <a:pPr algn="l"/>
            <a:r>
              <a:rPr lang="de-DE" sz="2200" b="0" i="0" u="none" strike="noStrike" baseline="0" dirty="0">
                <a:solidFill>
                  <a:schemeClr val="tx2">
                    <a:lumMod val="75000"/>
                  </a:schemeClr>
                </a:solidFill>
                <a:latin typeface="Century Gothic" panose="020B0502020202020204" pitchFamily="34" charset="0"/>
              </a:rPr>
              <a:t>Raums, bisherige Orte von Kirche wahrzunehmen,</a:t>
            </a:r>
          </a:p>
          <a:p>
            <a:pPr algn="l"/>
            <a:r>
              <a:rPr lang="de-DE" sz="2200" b="0" i="0" u="none" strike="noStrike" baseline="0" dirty="0">
                <a:solidFill>
                  <a:schemeClr val="tx2">
                    <a:lumMod val="75000"/>
                  </a:schemeClr>
                </a:solidFill>
                <a:latin typeface="Century Gothic" panose="020B0502020202020204" pitchFamily="34" charset="0"/>
              </a:rPr>
              <a:t>die Bildung neuer Orte von Kirche zu fördern, diese</a:t>
            </a:r>
          </a:p>
          <a:p>
            <a:pPr algn="l"/>
            <a:r>
              <a:rPr lang="de-DE" sz="2200" b="0" i="0" u="none" strike="noStrike" baseline="0" dirty="0">
                <a:solidFill>
                  <a:schemeClr val="tx2">
                    <a:lumMod val="75000"/>
                  </a:schemeClr>
                </a:solidFill>
                <a:latin typeface="Century Gothic" panose="020B0502020202020204" pitchFamily="34" charset="0"/>
              </a:rPr>
              <a:t>nach Bedarf zu vernetzen und im Besonderen für</a:t>
            </a:r>
          </a:p>
          <a:p>
            <a:pPr algn="l"/>
            <a:r>
              <a:rPr lang="de-DE" sz="2200" b="0" i="0" u="none" strike="noStrike" baseline="0" dirty="0">
                <a:solidFill>
                  <a:schemeClr val="tx2">
                    <a:lumMod val="75000"/>
                  </a:schemeClr>
                </a:solidFill>
                <a:latin typeface="Century Gothic" panose="020B0502020202020204" pitchFamily="34" charset="0"/>
              </a:rPr>
              <a:t>diejenigen zu sorgen, die nicht dem pfarrlichen Kontext im strengen Sinne zugeordnet sind.“</a:t>
            </a:r>
          </a:p>
          <a:p>
            <a:pPr algn="l"/>
            <a:endParaRPr lang="de-DE" sz="2200" dirty="0">
              <a:solidFill>
                <a:schemeClr val="tx2">
                  <a:lumMod val="75000"/>
                </a:schemeClr>
              </a:solidFill>
              <a:latin typeface="Century Gothic" panose="020B0502020202020204" pitchFamily="34" charset="0"/>
            </a:endParaRPr>
          </a:p>
          <a:p>
            <a:pPr algn="l"/>
            <a:r>
              <a:rPr lang="de-DE" sz="2200" dirty="0">
                <a:solidFill>
                  <a:schemeClr val="tx2">
                    <a:lumMod val="75000"/>
                  </a:schemeClr>
                </a:solidFill>
                <a:latin typeface="Century Gothic" panose="020B0502020202020204" pitchFamily="34" charset="0"/>
              </a:rPr>
              <a:t>(Statut für die Pastoralen Räume §2 (3))</a:t>
            </a:r>
          </a:p>
          <a:p>
            <a:pPr algn="l"/>
            <a:endParaRPr lang="de-DE" sz="2200" dirty="0">
              <a:solidFill>
                <a:schemeClr val="tx2">
                  <a:lumMod val="75000"/>
                </a:schemeClr>
              </a:solidFill>
              <a:latin typeface="Century Gothic" panose="020B0502020202020204" pitchFamily="34" charset="0"/>
            </a:endParaRPr>
          </a:p>
          <a:p>
            <a:pPr algn="ctr"/>
            <a:r>
              <a:rPr lang="de-DE" sz="2400" dirty="0">
                <a:solidFill>
                  <a:schemeClr val="tx2">
                    <a:lumMod val="75000"/>
                  </a:schemeClr>
                </a:solidFill>
                <a:latin typeface="Century Gothic" panose="020B0502020202020204" pitchFamily="34" charset="0"/>
              </a:rPr>
              <a:t>wahrnehmen – fördern – vernetzen – unterstützen</a:t>
            </a:r>
          </a:p>
          <a:p>
            <a:pPr algn="l"/>
            <a:endParaRPr lang="de-DE" sz="2200" dirty="0">
              <a:solidFill>
                <a:schemeClr val="tx2">
                  <a:lumMod val="75000"/>
                </a:schemeClr>
              </a:solidFill>
              <a:latin typeface="Century Gothic" panose="020B0502020202020204" pitchFamily="34" charset="0"/>
            </a:endParaRPr>
          </a:p>
        </p:txBody>
      </p:sp>
    </p:spTree>
    <p:extLst>
      <p:ext uri="{BB962C8B-B14F-4D97-AF65-F5344CB8AC3E}">
        <p14:creationId xmlns:p14="http://schemas.microsoft.com/office/powerpoint/2010/main" val="2934160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91B68-E921-EA51-F4B4-4618DB005103}"/>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B5040F4-429A-6148-67C8-D1DEF406C298}"/>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FB5040F4-429A-6148-67C8-D1DEF406C2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B7675A8D-39D2-DD2C-C0E6-17CB970C364D}"/>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0781DE0E-2143-EB3B-8D2B-FFD91186CE09}"/>
              </a:ext>
            </a:extLst>
          </p:cNvPr>
          <p:cNvSpPr txBox="1"/>
          <p:nvPr/>
        </p:nvSpPr>
        <p:spPr>
          <a:xfrm>
            <a:off x="512055" y="1243786"/>
            <a:ext cx="7668852" cy="307777"/>
          </a:xfrm>
          <a:prstGeom prst="rect">
            <a:avLst/>
          </a:prstGeom>
          <a:noFill/>
        </p:spPr>
        <p:txBody>
          <a:bodyPr wrap="square" rtlCol="0">
            <a:spAutoFit/>
          </a:bodyPr>
          <a:lstStyle/>
          <a:p>
            <a:endParaRPr lang="de-DE" sz="1400" dirty="0" err="1">
              <a:solidFill>
                <a:srgbClr val="0A296C"/>
              </a:solidFill>
            </a:endParaRPr>
          </a:p>
        </p:txBody>
      </p:sp>
      <p:graphicFrame>
        <p:nvGraphicFramePr>
          <p:cNvPr id="4" name="Diagramm 3">
            <a:extLst>
              <a:ext uri="{FF2B5EF4-FFF2-40B4-BE49-F238E27FC236}">
                <a16:creationId xmlns:a16="http://schemas.microsoft.com/office/drawing/2014/main" id="{5394B890-9982-66E3-4B1F-702210302F8F}"/>
              </a:ext>
            </a:extLst>
          </p:cNvPr>
          <p:cNvGraphicFramePr/>
          <p:nvPr>
            <p:extLst>
              <p:ext uri="{D42A27DB-BD31-4B8C-83A1-F6EECF244321}">
                <p14:modId xmlns:p14="http://schemas.microsoft.com/office/powerpoint/2010/main" val="223582507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Textfeld 8">
            <a:extLst>
              <a:ext uri="{FF2B5EF4-FFF2-40B4-BE49-F238E27FC236}">
                <a16:creationId xmlns:a16="http://schemas.microsoft.com/office/drawing/2014/main" id="{6DA253FD-73E7-F4EA-30BC-F9B9D2E58D56}"/>
              </a:ext>
            </a:extLst>
          </p:cNvPr>
          <p:cNvSpPr txBox="1"/>
          <p:nvPr/>
        </p:nvSpPr>
        <p:spPr>
          <a:xfrm>
            <a:off x="512055" y="760735"/>
            <a:ext cx="5184576" cy="400110"/>
          </a:xfrm>
          <a:prstGeom prst="rect">
            <a:avLst/>
          </a:prstGeom>
          <a:noFill/>
        </p:spPr>
        <p:txBody>
          <a:bodyPr wrap="square" rtlCol="0">
            <a:spAutoFit/>
          </a:bodyPr>
          <a:lstStyle/>
          <a:p>
            <a:r>
              <a:rPr lang="de-DE" sz="2000" dirty="0">
                <a:solidFill>
                  <a:srgbClr val="0A296C"/>
                </a:solidFill>
                <a:latin typeface="Century Gothic" panose="020B0502020202020204" pitchFamily="34" charset="0"/>
              </a:rPr>
              <a:t>Orte von Kirche - Grundstruktur</a:t>
            </a:r>
          </a:p>
        </p:txBody>
      </p:sp>
    </p:spTree>
    <p:extLst>
      <p:ext uri="{BB962C8B-B14F-4D97-AF65-F5344CB8AC3E}">
        <p14:creationId xmlns:p14="http://schemas.microsoft.com/office/powerpoint/2010/main" val="4127567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4DCBB-FAAD-9F99-2345-2291EABC2E5C}"/>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4CA3635-CFE5-F359-DF47-695CF46F5387}"/>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B4CA3635-CFE5-F359-DF47-695CF46F53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feld 2">
            <a:extLst>
              <a:ext uri="{FF2B5EF4-FFF2-40B4-BE49-F238E27FC236}">
                <a16:creationId xmlns:a16="http://schemas.microsoft.com/office/drawing/2014/main" id="{4CB75CCC-A5AE-70D3-2B93-3F690FB30582}"/>
              </a:ext>
            </a:extLst>
          </p:cNvPr>
          <p:cNvSpPr txBox="1"/>
          <p:nvPr/>
        </p:nvSpPr>
        <p:spPr>
          <a:xfrm>
            <a:off x="512055" y="1243786"/>
            <a:ext cx="7668852" cy="307777"/>
          </a:xfrm>
          <a:prstGeom prst="rect">
            <a:avLst/>
          </a:prstGeom>
          <a:noFill/>
        </p:spPr>
        <p:txBody>
          <a:bodyPr wrap="square" rtlCol="0">
            <a:spAutoFit/>
          </a:bodyPr>
          <a:lstStyle/>
          <a:p>
            <a:endParaRPr lang="de-DE" sz="1400" dirty="0" err="1">
              <a:solidFill>
                <a:srgbClr val="0A296C"/>
              </a:solidFill>
            </a:endParaRPr>
          </a:p>
        </p:txBody>
      </p:sp>
      <p:graphicFrame>
        <p:nvGraphicFramePr>
          <p:cNvPr id="4" name="Diagramm 3">
            <a:extLst>
              <a:ext uri="{FF2B5EF4-FFF2-40B4-BE49-F238E27FC236}">
                <a16:creationId xmlns:a16="http://schemas.microsoft.com/office/drawing/2014/main" id="{2765C9E0-5538-74C6-4810-35A822A8AC25}"/>
              </a:ext>
            </a:extLst>
          </p:cNvPr>
          <p:cNvGraphicFramePr/>
          <p:nvPr>
            <p:extLst>
              <p:ext uri="{D42A27DB-BD31-4B8C-83A1-F6EECF244321}">
                <p14:modId xmlns:p14="http://schemas.microsoft.com/office/powerpoint/2010/main" val="3837391599"/>
              </p:ext>
            </p:extLst>
          </p:nvPr>
        </p:nvGraphicFramePr>
        <p:xfrm>
          <a:off x="5364088" y="4509120"/>
          <a:ext cx="3408040" cy="18519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Textfeld 8">
            <a:extLst>
              <a:ext uri="{FF2B5EF4-FFF2-40B4-BE49-F238E27FC236}">
                <a16:creationId xmlns:a16="http://schemas.microsoft.com/office/drawing/2014/main" id="{3485CEA2-D31D-6991-B9B2-C08302865676}"/>
              </a:ext>
            </a:extLst>
          </p:cNvPr>
          <p:cNvSpPr txBox="1"/>
          <p:nvPr/>
        </p:nvSpPr>
        <p:spPr>
          <a:xfrm>
            <a:off x="512055" y="760735"/>
            <a:ext cx="5184576" cy="400110"/>
          </a:xfrm>
          <a:prstGeom prst="rect">
            <a:avLst/>
          </a:prstGeom>
          <a:noFill/>
        </p:spPr>
        <p:txBody>
          <a:bodyPr wrap="square" rtlCol="0">
            <a:spAutoFit/>
          </a:bodyPr>
          <a:lstStyle/>
          <a:p>
            <a:r>
              <a:rPr lang="de-DE" sz="2000" dirty="0">
                <a:solidFill>
                  <a:srgbClr val="0A296C"/>
                </a:solidFill>
                <a:latin typeface="Century Gothic" panose="020B0502020202020204" pitchFamily="34" charset="0"/>
              </a:rPr>
              <a:t>Orte von Kirche - Grundstruktur</a:t>
            </a:r>
          </a:p>
        </p:txBody>
      </p:sp>
      <p:sp>
        <p:nvSpPr>
          <p:cNvPr id="6" name="Textfeld 5">
            <a:extLst>
              <a:ext uri="{FF2B5EF4-FFF2-40B4-BE49-F238E27FC236}">
                <a16:creationId xmlns:a16="http://schemas.microsoft.com/office/drawing/2014/main" id="{C9B56C6B-26C4-F73C-E0F4-A03CFE317DC9}"/>
              </a:ext>
            </a:extLst>
          </p:cNvPr>
          <p:cNvSpPr txBox="1"/>
          <p:nvPr/>
        </p:nvSpPr>
        <p:spPr>
          <a:xfrm>
            <a:off x="512054" y="1243786"/>
            <a:ext cx="6796250" cy="3693319"/>
          </a:xfrm>
          <a:prstGeom prst="rect">
            <a:avLst/>
          </a:prstGeom>
          <a:noFill/>
        </p:spPr>
        <p:txBody>
          <a:bodyPr wrap="square" rtlCol="0">
            <a:spAutoFit/>
          </a:bodyPr>
          <a:lstStyle/>
          <a:p>
            <a:pPr fontAlgn="t">
              <a:lnSpc>
                <a:spcPct val="100000"/>
              </a:lnSpc>
              <a:buNone/>
            </a:pPr>
            <a:r>
              <a:rPr lang="de-DE" b="1" dirty="0">
                <a:solidFill>
                  <a:schemeClr val="tx2">
                    <a:lumMod val="75000"/>
                  </a:schemeClr>
                </a:solidFill>
                <a:latin typeface="Century Gothic" panose="020B0502020202020204" pitchFamily="34" charset="0"/>
              </a:rPr>
              <a:t>Was gehört zu einem „Ort von Kirche“?</a:t>
            </a:r>
          </a:p>
          <a:p>
            <a:pPr fontAlgn="t">
              <a:lnSpc>
                <a:spcPct val="100000"/>
              </a:lnSpc>
              <a:buNone/>
            </a:pPr>
            <a:r>
              <a:rPr lang="de-DE" b="1" dirty="0">
                <a:solidFill>
                  <a:schemeClr val="tx2">
                    <a:lumMod val="75000"/>
                  </a:schemeClr>
                </a:solidFill>
                <a:latin typeface="Century Gothic" panose="020B0502020202020204" pitchFamily="34" charset="0"/>
              </a:rPr>
              <a:t>Menschen</a:t>
            </a:r>
            <a:br>
              <a:rPr lang="de-DE" dirty="0">
                <a:solidFill>
                  <a:schemeClr val="tx2">
                    <a:lumMod val="75000"/>
                  </a:schemeClr>
                </a:solidFill>
                <a:latin typeface="Century Gothic" panose="020B0502020202020204" pitchFamily="34" charset="0"/>
              </a:rPr>
            </a:br>
            <a:r>
              <a:rPr lang="de-DE" dirty="0">
                <a:solidFill>
                  <a:schemeClr val="tx2">
                    <a:lumMod val="75000"/>
                  </a:schemeClr>
                </a:solidFill>
                <a:latin typeface="Century Gothic" panose="020B0502020202020204" pitchFamily="34" charset="0"/>
              </a:rPr>
              <a:t>Engagierte kommen aus ihrer Berufung und Motivation heraus zusammen.</a:t>
            </a:r>
          </a:p>
          <a:p>
            <a:pPr fontAlgn="t">
              <a:lnSpc>
                <a:spcPct val="100000"/>
              </a:lnSpc>
              <a:buNone/>
            </a:pPr>
            <a:r>
              <a:rPr lang="de-DE" b="1" dirty="0">
                <a:solidFill>
                  <a:schemeClr val="tx2">
                    <a:lumMod val="75000"/>
                  </a:schemeClr>
                </a:solidFill>
                <a:latin typeface="Century Gothic" panose="020B0502020202020204" pitchFamily="34" charset="0"/>
              </a:rPr>
              <a:t>Thema</a:t>
            </a:r>
            <a:br>
              <a:rPr lang="de-DE" dirty="0">
                <a:solidFill>
                  <a:schemeClr val="tx2">
                    <a:lumMod val="75000"/>
                  </a:schemeClr>
                </a:solidFill>
                <a:latin typeface="Century Gothic" panose="020B0502020202020204" pitchFamily="34" charset="0"/>
              </a:rPr>
            </a:br>
            <a:r>
              <a:rPr lang="de-DE" dirty="0">
                <a:solidFill>
                  <a:schemeClr val="tx2">
                    <a:lumMod val="75000"/>
                  </a:schemeClr>
                </a:solidFill>
                <a:latin typeface="Century Gothic" panose="020B0502020202020204" pitchFamily="34" charset="0"/>
              </a:rPr>
              <a:t>Sie verbindet ein gemeinsames Anliegen, z. B. Kirchenmusik, Gottesdienst oder Sternsingeraktion.</a:t>
            </a:r>
          </a:p>
          <a:p>
            <a:pPr fontAlgn="t">
              <a:lnSpc>
                <a:spcPct val="100000"/>
              </a:lnSpc>
              <a:buNone/>
            </a:pPr>
            <a:r>
              <a:rPr lang="de-DE" b="1" dirty="0">
                <a:solidFill>
                  <a:schemeClr val="tx2">
                    <a:lumMod val="75000"/>
                  </a:schemeClr>
                </a:solidFill>
                <a:latin typeface="Century Gothic" panose="020B0502020202020204" pitchFamily="34" charset="0"/>
              </a:rPr>
              <a:t>Format</a:t>
            </a:r>
            <a:br>
              <a:rPr lang="de-DE" dirty="0">
                <a:solidFill>
                  <a:schemeClr val="tx2">
                    <a:lumMod val="75000"/>
                  </a:schemeClr>
                </a:solidFill>
                <a:latin typeface="Century Gothic" panose="020B0502020202020204" pitchFamily="34" charset="0"/>
              </a:rPr>
            </a:br>
            <a:r>
              <a:rPr lang="de-DE" dirty="0">
                <a:solidFill>
                  <a:schemeClr val="tx2">
                    <a:lumMod val="75000"/>
                  </a:schemeClr>
                </a:solidFill>
                <a:latin typeface="Century Gothic" panose="020B0502020202020204" pitchFamily="34" charset="0"/>
              </a:rPr>
              <a:t>Sie gestalten ihr Engagement auf unterschiedliche Weise.</a:t>
            </a:r>
          </a:p>
          <a:p>
            <a:pPr fontAlgn="t">
              <a:lnSpc>
                <a:spcPct val="100000"/>
              </a:lnSpc>
              <a:buNone/>
            </a:pPr>
            <a:r>
              <a:rPr lang="de-DE" b="1" dirty="0">
                <a:solidFill>
                  <a:schemeClr val="tx2">
                    <a:lumMod val="75000"/>
                  </a:schemeClr>
                </a:solidFill>
                <a:latin typeface="Century Gothic" panose="020B0502020202020204" pitchFamily="34" charset="0"/>
              </a:rPr>
              <a:t>Verortung</a:t>
            </a:r>
            <a:br>
              <a:rPr lang="de-DE" dirty="0">
                <a:solidFill>
                  <a:schemeClr val="tx2">
                    <a:lumMod val="75000"/>
                  </a:schemeClr>
                </a:solidFill>
                <a:latin typeface="Century Gothic" panose="020B0502020202020204" pitchFamily="34" charset="0"/>
              </a:rPr>
            </a:br>
            <a:r>
              <a:rPr lang="de-DE" dirty="0">
                <a:solidFill>
                  <a:schemeClr val="tx2">
                    <a:lumMod val="75000"/>
                  </a:schemeClr>
                </a:solidFill>
                <a:latin typeface="Century Gothic" panose="020B0502020202020204" pitchFamily="34" charset="0"/>
              </a:rPr>
              <a:t>Sie sind z. B. einem Kirchort, einer Pfarrei oder dem Pastoralen Raum zugeordnet.</a:t>
            </a:r>
          </a:p>
          <a:p>
            <a:pPr marL="285750" indent="-285750">
              <a:buFont typeface="Arial" panose="020B0604020202020204" pitchFamily="34" charset="0"/>
              <a:buChar char="•"/>
            </a:pPr>
            <a:endParaRPr lang="de-DE" dirty="0">
              <a:solidFill>
                <a:srgbClr val="0A296C"/>
              </a:solidFill>
            </a:endParaRPr>
          </a:p>
        </p:txBody>
      </p:sp>
    </p:spTree>
    <p:extLst>
      <p:ext uri="{BB962C8B-B14F-4D97-AF65-F5344CB8AC3E}">
        <p14:creationId xmlns:p14="http://schemas.microsoft.com/office/powerpoint/2010/main" val="1360198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B3AEA-58EA-91A5-F4CB-B2A46A100F3B}"/>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3EFDB5-3B17-D34F-F0F2-E03A36538400}"/>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373EFDB5-3B17-D34F-F0F2-E03A365384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DC12FDBA-4539-8EB1-1759-378D9F46B1C6}"/>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DD5B3FE9-6966-20F5-AED6-7FAEF91F6625}"/>
              </a:ext>
            </a:extLst>
          </p:cNvPr>
          <p:cNvSpPr txBox="1"/>
          <p:nvPr/>
        </p:nvSpPr>
        <p:spPr>
          <a:xfrm>
            <a:off x="512055" y="1243786"/>
            <a:ext cx="7668852" cy="307777"/>
          </a:xfrm>
          <a:prstGeom prst="rect">
            <a:avLst/>
          </a:prstGeom>
          <a:noFill/>
        </p:spPr>
        <p:txBody>
          <a:bodyPr wrap="square" rtlCol="0">
            <a:spAutoFit/>
          </a:bodyPr>
          <a:lstStyle/>
          <a:p>
            <a:endParaRPr lang="de-DE" sz="1400" dirty="0" err="1">
              <a:solidFill>
                <a:srgbClr val="0A296C"/>
              </a:solidFill>
            </a:endParaRPr>
          </a:p>
        </p:txBody>
      </p:sp>
      <p:graphicFrame>
        <p:nvGraphicFramePr>
          <p:cNvPr id="4" name="Diagramm 3">
            <a:extLst>
              <a:ext uri="{FF2B5EF4-FFF2-40B4-BE49-F238E27FC236}">
                <a16:creationId xmlns:a16="http://schemas.microsoft.com/office/drawing/2014/main" id="{0E42CC61-0B15-B4B2-BDC2-7240A380BB79}"/>
              </a:ext>
            </a:extLst>
          </p:cNvPr>
          <p:cNvGraphicFramePr/>
          <p:nvPr>
            <p:extLst>
              <p:ext uri="{D42A27DB-BD31-4B8C-83A1-F6EECF244321}">
                <p14:modId xmlns:p14="http://schemas.microsoft.com/office/powerpoint/2010/main" val="3679570223"/>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feld 5">
            <a:extLst>
              <a:ext uri="{FF2B5EF4-FFF2-40B4-BE49-F238E27FC236}">
                <a16:creationId xmlns:a16="http://schemas.microsoft.com/office/drawing/2014/main" id="{03A4BF43-38B2-CAAB-E9A0-4169903C1B7F}"/>
              </a:ext>
            </a:extLst>
          </p:cNvPr>
          <p:cNvSpPr txBox="1"/>
          <p:nvPr/>
        </p:nvSpPr>
        <p:spPr>
          <a:xfrm>
            <a:off x="512055" y="760735"/>
            <a:ext cx="5184576" cy="400110"/>
          </a:xfrm>
          <a:prstGeom prst="rect">
            <a:avLst/>
          </a:prstGeom>
          <a:noFill/>
        </p:spPr>
        <p:txBody>
          <a:bodyPr wrap="square" rtlCol="0">
            <a:spAutoFit/>
          </a:bodyPr>
          <a:lstStyle/>
          <a:p>
            <a:r>
              <a:rPr lang="de-DE" sz="2000" dirty="0">
                <a:solidFill>
                  <a:srgbClr val="0A296C"/>
                </a:solidFill>
                <a:latin typeface="Century Gothic" panose="020B0502020202020204" pitchFamily="34" charset="0"/>
              </a:rPr>
              <a:t>Rat des Pastoralen Raums</a:t>
            </a:r>
          </a:p>
        </p:txBody>
      </p:sp>
      <p:graphicFrame>
        <p:nvGraphicFramePr>
          <p:cNvPr id="8" name="Diagramm 7">
            <a:extLst>
              <a:ext uri="{FF2B5EF4-FFF2-40B4-BE49-F238E27FC236}">
                <a16:creationId xmlns:a16="http://schemas.microsoft.com/office/drawing/2014/main" id="{6D7AE68A-7697-5FE1-F793-F07C2CA827E3}"/>
              </a:ext>
            </a:extLst>
          </p:cNvPr>
          <p:cNvGraphicFramePr/>
          <p:nvPr>
            <p:extLst>
              <p:ext uri="{D42A27DB-BD31-4B8C-83A1-F6EECF244321}">
                <p14:modId xmlns:p14="http://schemas.microsoft.com/office/powerpoint/2010/main" val="3415946982"/>
              </p:ext>
            </p:extLst>
          </p:nvPr>
        </p:nvGraphicFramePr>
        <p:xfrm>
          <a:off x="5696631" y="5521892"/>
          <a:ext cx="3276364" cy="120390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790259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CE484-EFA8-D9B2-7204-C7579A40FCED}"/>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43380C9-020B-481A-01CD-DE627787C9A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D43380C9-020B-481A-01CD-DE627787C9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530C7CB4-C2F3-9F5A-6824-DE1DA720F13A}"/>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FF8D2189-65B4-85E0-9DF0-7256855AF889}"/>
              </a:ext>
            </a:extLst>
          </p:cNvPr>
          <p:cNvSpPr txBox="1"/>
          <p:nvPr/>
        </p:nvSpPr>
        <p:spPr>
          <a:xfrm>
            <a:off x="512055" y="1243786"/>
            <a:ext cx="7668852" cy="307777"/>
          </a:xfrm>
          <a:prstGeom prst="rect">
            <a:avLst/>
          </a:prstGeom>
          <a:noFill/>
        </p:spPr>
        <p:txBody>
          <a:bodyPr wrap="square" rtlCol="0">
            <a:spAutoFit/>
          </a:bodyPr>
          <a:lstStyle/>
          <a:p>
            <a:endParaRPr lang="de-DE" sz="1400" dirty="0" err="1">
              <a:solidFill>
                <a:srgbClr val="0A296C"/>
              </a:solidFill>
            </a:endParaRPr>
          </a:p>
        </p:txBody>
      </p:sp>
      <p:graphicFrame>
        <p:nvGraphicFramePr>
          <p:cNvPr id="4" name="Diagramm 3">
            <a:extLst>
              <a:ext uri="{FF2B5EF4-FFF2-40B4-BE49-F238E27FC236}">
                <a16:creationId xmlns:a16="http://schemas.microsoft.com/office/drawing/2014/main" id="{C11992D4-CC3A-99BB-0AB4-FD72BE678DF6}"/>
              </a:ext>
            </a:extLst>
          </p:cNvPr>
          <p:cNvGraphicFramePr/>
          <p:nvPr>
            <p:extLst>
              <p:ext uri="{D42A27DB-BD31-4B8C-83A1-F6EECF244321}">
                <p14:modId xmlns:p14="http://schemas.microsoft.com/office/powerpoint/2010/main" val="556897307"/>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feld 5">
            <a:extLst>
              <a:ext uri="{FF2B5EF4-FFF2-40B4-BE49-F238E27FC236}">
                <a16:creationId xmlns:a16="http://schemas.microsoft.com/office/drawing/2014/main" id="{89CB208E-F0A4-D6F0-F33D-D144B1107828}"/>
              </a:ext>
            </a:extLst>
          </p:cNvPr>
          <p:cNvSpPr txBox="1"/>
          <p:nvPr/>
        </p:nvSpPr>
        <p:spPr>
          <a:xfrm>
            <a:off x="512055" y="760735"/>
            <a:ext cx="5184576" cy="400110"/>
          </a:xfrm>
          <a:prstGeom prst="rect">
            <a:avLst/>
          </a:prstGeom>
          <a:noFill/>
        </p:spPr>
        <p:txBody>
          <a:bodyPr wrap="square" rtlCol="0">
            <a:spAutoFit/>
          </a:bodyPr>
          <a:lstStyle/>
          <a:p>
            <a:r>
              <a:rPr lang="de-DE" sz="2000" dirty="0">
                <a:solidFill>
                  <a:srgbClr val="0A296C"/>
                </a:solidFill>
                <a:latin typeface="Century Gothic" panose="020B0502020202020204" pitchFamily="34" charset="0"/>
              </a:rPr>
              <a:t>Kirchenchor</a:t>
            </a:r>
          </a:p>
        </p:txBody>
      </p:sp>
      <p:graphicFrame>
        <p:nvGraphicFramePr>
          <p:cNvPr id="8" name="Diagramm 7">
            <a:extLst>
              <a:ext uri="{FF2B5EF4-FFF2-40B4-BE49-F238E27FC236}">
                <a16:creationId xmlns:a16="http://schemas.microsoft.com/office/drawing/2014/main" id="{926214FA-55B2-B979-C31C-7B4A87383003}"/>
              </a:ext>
            </a:extLst>
          </p:cNvPr>
          <p:cNvGraphicFramePr/>
          <p:nvPr>
            <p:extLst>
              <p:ext uri="{D42A27DB-BD31-4B8C-83A1-F6EECF244321}">
                <p14:modId xmlns:p14="http://schemas.microsoft.com/office/powerpoint/2010/main" val="1309842368"/>
              </p:ext>
            </p:extLst>
          </p:nvPr>
        </p:nvGraphicFramePr>
        <p:xfrm>
          <a:off x="5696631" y="5614214"/>
          <a:ext cx="3276364" cy="120390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587669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002F4-E87E-5B8F-109D-667AE71C990F}"/>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385A3B8-8777-D5D7-4B55-8DBF5FD14578}"/>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9385A3B8-8777-D5D7-4B55-8DBF5FD145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1A05C88D-6468-C495-CDC7-89D7F0A577D7}"/>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F3E346A4-B7B0-B9DE-C92B-8CFE0CCA78AC}"/>
              </a:ext>
            </a:extLst>
          </p:cNvPr>
          <p:cNvSpPr txBox="1"/>
          <p:nvPr/>
        </p:nvSpPr>
        <p:spPr>
          <a:xfrm>
            <a:off x="512055" y="1243786"/>
            <a:ext cx="7668852" cy="307777"/>
          </a:xfrm>
          <a:prstGeom prst="rect">
            <a:avLst/>
          </a:prstGeom>
          <a:noFill/>
        </p:spPr>
        <p:txBody>
          <a:bodyPr wrap="square" rtlCol="0">
            <a:spAutoFit/>
          </a:bodyPr>
          <a:lstStyle/>
          <a:p>
            <a:endParaRPr lang="de-DE" sz="1400" dirty="0" err="1">
              <a:solidFill>
                <a:srgbClr val="0A296C"/>
              </a:solidFill>
            </a:endParaRPr>
          </a:p>
        </p:txBody>
      </p:sp>
      <p:graphicFrame>
        <p:nvGraphicFramePr>
          <p:cNvPr id="4" name="Diagramm 3">
            <a:extLst>
              <a:ext uri="{FF2B5EF4-FFF2-40B4-BE49-F238E27FC236}">
                <a16:creationId xmlns:a16="http://schemas.microsoft.com/office/drawing/2014/main" id="{869AC285-88B1-1086-7410-6BD28274D10F}"/>
              </a:ext>
            </a:extLst>
          </p:cNvPr>
          <p:cNvGraphicFramePr/>
          <p:nvPr>
            <p:extLst>
              <p:ext uri="{D42A27DB-BD31-4B8C-83A1-F6EECF244321}">
                <p14:modId xmlns:p14="http://schemas.microsoft.com/office/powerpoint/2010/main" val="4008941078"/>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feld 5">
            <a:extLst>
              <a:ext uri="{FF2B5EF4-FFF2-40B4-BE49-F238E27FC236}">
                <a16:creationId xmlns:a16="http://schemas.microsoft.com/office/drawing/2014/main" id="{C198D4DA-094E-3DF8-A23B-78AD66D048D7}"/>
              </a:ext>
            </a:extLst>
          </p:cNvPr>
          <p:cNvSpPr txBox="1"/>
          <p:nvPr/>
        </p:nvSpPr>
        <p:spPr>
          <a:xfrm>
            <a:off x="512055" y="760735"/>
            <a:ext cx="5184576" cy="400110"/>
          </a:xfrm>
          <a:prstGeom prst="rect">
            <a:avLst/>
          </a:prstGeom>
          <a:noFill/>
        </p:spPr>
        <p:txBody>
          <a:bodyPr wrap="square" rtlCol="0">
            <a:spAutoFit/>
          </a:bodyPr>
          <a:lstStyle/>
          <a:p>
            <a:r>
              <a:rPr lang="de-DE" sz="2000" dirty="0">
                <a:solidFill>
                  <a:srgbClr val="0A296C"/>
                </a:solidFill>
                <a:latin typeface="Century Gothic" panose="020B0502020202020204" pitchFamily="34" charset="0"/>
              </a:rPr>
              <a:t>SternsingerInnen</a:t>
            </a:r>
          </a:p>
        </p:txBody>
      </p:sp>
      <p:graphicFrame>
        <p:nvGraphicFramePr>
          <p:cNvPr id="8" name="Diagramm 7">
            <a:extLst>
              <a:ext uri="{FF2B5EF4-FFF2-40B4-BE49-F238E27FC236}">
                <a16:creationId xmlns:a16="http://schemas.microsoft.com/office/drawing/2014/main" id="{0E4EDA4B-DAD2-6688-3153-1B997B6BB7E3}"/>
              </a:ext>
            </a:extLst>
          </p:cNvPr>
          <p:cNvGraphicFramePr/>
          <p:nvPr>
            <p:extLst>
              <p:ext uri="{D42A27DB-BD31-4B8C-83A1-F6EECF244321}">
                <p14:modId xmlns:p14="http://schemas.microsoft.com/office/powerpoint/2010/main" val="948914147"/>
              </p:ext>
            </p:extLst>
          </p:nvPr>
        </p:nvGraphicFramePr>
        <p:xfrm>
          <a:off x="5696631" y="5614214"/>
          <a:ext cx="3276364" cy="120390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297819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3CC45-ACDC-3A5E-B0F7-9036CEE75B67}"/>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7E4D48C-08DA-4D93-67BF-5D8ECE9DFA0B}"/>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17E4D48C-08DA-4D93-67BF-5D8ECE9DFA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F175B264-4346-5DB4-D88A-C35857C5A69C}"/>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52187DCA-189C-EB0B-E943-F10BA797CA06}"/>
              </a:ext>
            </a:extLst>
          </p:cNvPr>
          <p:cNvSpPr txBox="1"/>
          <p:nvPr/>
        </p:nvSpPr>
        <p:spPr>
          <a:xfrm>
            <a:off x="512055" y="1243786"/>
            <a:ext cx="7668852" cy="307777"/>
          </a:xfrm>
          <a:prstGeom prst="rect">
            <a:avLst/>
          </a:prstGeom>
          <a:noFill/>
        </p:spPr>
        <p:txBody>
          <a:bodyPr wrap="square" rtlCol="0">
            <a:spAutoFit/>
          </a:bodyPr>
          <a:lstStyle/>
          <a:p>
            <a:endParaRPr lang="de-DE" sz="1400" dirty="0" err="1">
              <a:solidFill>
                <a:srgbClr val="0A296C"/>
              </a:solidFill>
            </a:endParaRPr>
          </a:p>
        </p:txBody>
      </p:sp>
      <p:graphicFrame>
        <p:nvGraphicFramePr>
          <p:cNvPr id="7" name="Diagramm 6">
            <a:extLst>
              <a:ext uri="{FF2B5EF4-FFF2-40B4-BE49-F238E27FC236}">
                <a16:creationId xmlns:a16="http://schemas.microsoft.com/office/drawing/2014/main" id="{6086A3A2-62FA-6ABD-FFDE-8D91F38171BC}"/>
              </a:ext>
            </a:extLst>
          </p:cNvPr>
          <p:cNvGraphicFramePr/>
          <p:nvPr>
            <p:extLst>
              <p:ext uri="{D42A27DB-BD31-4B8C-83A1-F6EECF244321}">
                <p14:modId xmlns:p14="http://schemas.microsoft.com/office/powerpoint/2010/main" val="204538594"/>
              </p:ext>
            </p:extLst>
          </p:nvPr>
        </p:nvGraphicFramePr>
        <p:xfrm>
          <a:off x="1115616" y="1515497"/>
          <a:ext cx="6804756" cy="47218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Titel 1">
            <a:extLst>
              <a:ext uri="{FF2B5EF4-FFF2-40B4-BE49-F238E27FC236}">
                <a16:creationId xmlns:a16="http://schemas.microsoft.com/office/drawing/2014/main" id="{F3706FED-789A-C99E-8A94-47D956D8A551}"/>
              </a:ext>
            </a:extLst>
          </p:cNvPr>
          <p:cNvSpPr>
            <a:spLocks noGrp="1"/>
          </p:cNvSpPr>
          <p:nvPr>
            <p:ph type="title"/>
          </p:nvPr>
        </p:nvSpPr>
        <p:spPr>
          <a:xfrm>
            <a:off x="543841" y="734932"/>
            <a:ext cx="8056317" cy="461665"/>
          </a:xfrm>
        </p:spPr>
        <p:txBody>
          <a:bodyPr/>
          <a:lstStyle/>
          <a:p>
            <a:r>
              <a:rPr lang="de-DE" sz="2400" b="0" dirty="0">
                <a:latin typeface="Century Gothic" panose="020B0502020202020204" pitchFamily="34" charset="0"/>
              </a:rPr>
              <a:t>Typen von „Orten von Kirche“</a:t>
            </a:r>
          </a:p>
        </p:txBody>
      </p:sp>
    </p:spTree>
    <p:extLst>
      <p:ext uri="{BB962C8B-B14F-4D97-AF65-F5344CB8AC3E}">
        <p14:creationId xmlns:p14="http://schemas.microsoft.com/office/powerpoint/2010/main" val="958314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D5F4D-8908-91E3-2F94-B80A3B4C1B5F}"/>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92C3835-9E58-A4CB-A4F2-2732A0253C27}"/>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D92C3835-9E58-A4CB-A4F2-2732A0253C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0124278A-3ABA-91E8-12A7-536366BB2329}"/>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F4CA2284-4966-859A-C77D-593731797FE0}"/>
              </a:ext>
            </a:extLst>
          </p:cNvPr>
          <p:cNvSpPr txBox="1"/>
          <p:nvPr/>
        </p:nvSpPr>
        <p:spPr>
          <a:xfrm>
            <a:off x="512055" y="1243786"/>
            <a:ext cx="7668852" cy="307777"/>
          </a:xfrm>
          <a:prstGeom prst="rect">
            <a:avLst/>
          </a:prstGeom>
          <a:noFill/>
        </p:spPr>
        <p:txBody>
          <a:bodyPr wrap="square" rtlCol="0">
            <a:spAutoFit/>
          </a:bodyPr>
          <a:lstStyle/>
          <a:p>
            <a:endParaRPr lang="de-DE" sz="1400" dirty="0" err="1">
              <a:solidFill>
                <a:srgbClr val="0A296C"/>
              </a:solidFill>
            </a:endParaRPr>
          </a:p>
        </p:txBody>
      </p:sp>
      <p:graphicFrame>
        <p:nvGraphicFramePr>
          <p:cNvPr id="7" name="Diagramm 6">
            <a:extLst>
              <a:ext uri="{FF2B5EF4-FFF2-40B4-BE49-F238E27FC236}">
                <a16:creationId xmlns:a16="http://schemas.microsoft.com/office/drawing/2014/main" id="{A677DA5F-92D5-9817-5E47-C9A3F3AB97EA}"/>
              </a:ext>
            </a:extLst>
          </p:cNvPr>
          <p:cNvGraphicFramePr/>
          <p:nvPr>
            <p:extLst>
              <p:ext uri="{D42A27DB-BD31-4B8C-83A1-F6EECF244321}">
                <p14:modId xmlns:p14="http://schemas.microsoft.com/office/powerpoint/2010/main" val="3069630923"/>
              </p:ext>
            </p:extLst>
          </p:nvPr>
        </p:nvGraphicFramePr>
        <p:xfrm>
          <a:off x="1115616" y="1515497"/>
          <a:ext cx="6804756" cy="47218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Titel 1">
            <a:extLst>
              <a:ext uri="{FF2B5EF4-FFF2-40B4-BE49-F238E27FC236}">
                <a16:creationId xmlns:a16="http://schemas.microsoft.com/office/drawing/2014/main" id="{5801C2E4-1BC1-B17B-5CA2-4A5F25CF4AAB}"/>
              </a:ext>
            </a:extLst>
          </p:cNvPr>
          <p:cNvSpPr>
            <a:spLocks noGrp="1"/>
          </p:cNvSpPr>
          <p:nvPr>
            <p:ph type="title"/>
          </p:nvPr>
        </p:nvSpPr>
        <p:spPr>
          <a:xfrm>
            <a:off x="543841" y="734932"/>
            <a:ext cx="8056317" cy="461665"/>
          </a:xfrm>
        </p:spPr>
        <p:txBody>
          <a:bodyPr/>
          <a:lstStyle/>
          <a:p>
            <a:r>
              <a:rPr lang="de-DE" sz="2400" b="0" dirty="0">
                <a:latin typeface="Century Gothic" panose="020B0502020202020204" pitchFamily="34" charset="0"/>
              </a:rPr>
              <a:t>Zuordnung Orte von Kirche</a:t>
            </a:r>
          </a:p>
        </p:txBody>
      </p:sp>
    </p:spTree>
    <p:extLst>
      <p:ext uri="{BB962C8B-B14F-4D97-AF65-F5344CB8AC3E}">
        <p14:creationId xmlns:p14="http://schemas.microsoft.com/office/powerpoint/2010/main" val="4014658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F1991-E0B1-DAF5-8D31-7F3CFAD94D45}"/>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1C67D0B-9785-AC73-BA85-0B39727F11A9}"/>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21C67D0B-9785-AC73-BA85-0B39727F11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23C85C57-F43F-1EB5-77A6-60A24ADE0CE9}"/>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675BCACE-CAFD-2A3A-857D-3C543CB7A9F9}"/>
              </a:ext>
            </a:extLst>
          </p:cNvPr>
          <p:cNvSpPr txBox="1"/>
          <p:nvPr/>
        </p:nvSpPr>
        <p:spPr>
          <a:xfrm>
            <a:off x="431540" y="1550888"/>
            <a:ext cx="7668852" cy="307777"/>
          </a:xfrm>
          <a:prstGeom prst="rect">
            <a:avLst/>
          </a:prstGeom>
          <a:noFill/>
        </p:spPr>
        <p:txBody>
          <a:bodyPr wrap="square" rtlCol="0">
            <a:spAutoFit/>
          </a:bodyPr>
          <a:lstStyle/>
          <a:p>
            <a:endParaRPr lang="de-DE" sz="1400" dirty="0" err="1">
              <a:solidFill>
                <a:srgbClr val="0A296C"/>
              </a:solidFill>
            </a:endParaRPr>
          </a:p>
        </p:txBody>
      </p:sp>
      <p:sp>
        <p:nvSpPr>
          <p:cNvPr id="6" name="Textfeld 5">
            <a:extLst>
              <a:ext uri="{FF2B5EF4-FFF2-40B4-BE49-F238E27FC236}">
                <a16:creationId xmlns:a16="http://schemas.microsoft.com/office/drawing/2014/main" id="{8CBFB303-336D-CE5A-02FE-38C9FAE8E6A6}"/>
              </a:ext>
            </a:extLst>
          </p:cNvPr>
          <p:cNvSpPr txBox="1"/>
          <p:nvPr/>
        </p:nvSpPr>
        <p:spPr>
          <a:xfrm>
            <a:off x="719572" y="872716"/>
            <a:ext cx="5652628" cy="400110"/>
          </a:xfrm>
          <a:prstGeom prst="rect">
            <a:avLst/>
          </a:prstGeom>
          <a:noFill/>
        </p:spPr>
        <p:txBody>
          <a:bodyPr wrap="square" rtlCol="0">
            <a:spAutoFit/>
          </a:bodyPr>
          <a:lstStyle/>
          <a:p>
            <a:r>
              <a:rPr lang="de-DE" sz="2000" dirty="0">
                <a:solidFill>
                  <a:srgbClr val="0A296C"/>
                </a:solidFill>
                <a:latin typeface="Century Gothic" panose="020B0502020202020204" pitchFamily="34" charset="0"/>
              </a:rPr>
              <a:t>Arten von Orten von Kirche</a:t>
            </a:r>
          </a:p>
        </p:txBody>
      </p:sp>
      <p:sp>
        <p:nvSpPr>
          <p:cNvPr id="8" name="Textfeld 7">
            <a:extLst>
              <a:ext uri="{FF2B5EF4-FFF2-40B4-BE49-F238E27FC236}">
                <a16:creationId xmlns:a16="http://schemas.microsoft.com/office/drawing/2014/main" id="{AEA95E9F-C0DA-401C-D720-F3D1229DB0F5}"/>
              </a:ext>
            </a:extLst>
          </p:cNvPr>
          <p:cNvSpPr txBox="1"/>
          <p:nvPr/>
        </p:nvSpPr>
        <p:spPr>
          <a:xfrm>
            <a:off x="719572" y="2077012"/>
            <a:ext cx="7668852" cy="3785652"/>
          </a:xfrm>
          <a:prstGeom prst="rect">
            <a:avLst/>
          </a:prstGeom>
          <a:noFill/>
        </p:spPr>
        <p:txBody>
          <a:bodyPr wrap="square">
            <a:spAutoFit/>
          </a:bodyPr>
          <a:lstStyle/>
          <a:p>
            <a:pPr fontAlgn="t">
              <a:lnSpc>
                <a:spcPct val="100000"/>
              </a:lnSpc>
              <a:buNone/>
            </a:pPr>
            <a:r>
              <a:rPr lang="de-DE" sz="2400" b="1" i="0" dirty="0">
                <a:solidFill>
                  <a:schemeClr val="tx2">
                    <a:lumMod val="75000"/>
                  </a:schemeClr>
                </a:solidFill>
                <a:effectLst/>
                <a:latin typeface="Century Gothic" panose="020B0502020202020204" pitchFamily="34" charset="0"/>
              </a:rPr>
              <a:t>Orte von Kirche können sein …</a:t>
            </a:r>
          </a:p>
          <a:p>
            <a:pPr fontAlgn="t">
              <a:lnSpc>
                <a:spcPct val="100000"/>
              </a:lnSpc>
              <a:buNone/>
            </a:pPr>
            <a:endParaRPr lang="de-DE" sz="2400" b="1" i="0" dirty="0">
              <a:solidFill>
                <a:schemeClr val="tx2">
                  <a:lumMod val="75000"/>
                </a:schemeClr>
              </a:solidFill>
              <a:effectLst/>
              <a:latin typeface="Century Gothic" panose="020B0502020202020204" pitchFamily="34" charset="0"/>
            </a:endParaRPr>
          </a:p>
          <a:p>
            <a:pPr marL="800100" lvl="1" indent="-342900" fontAlgn="t">
              <a:buFont typeface="Wingdings" panose="05000000000000000000" pitchFamily="2" charset="2"/>
              <a:buChar char="Ø"/>
            </a:pPr>
            <a:r>
              <a:rPr lang="de-DE" sz="2400" b="1" i="0" dirty="0">
                <a:solidFill>
                  <a:schemeClr val="tx2">
                    <a:lumMod val="75000"/>
                  </a:schemeClr>
                </a:solidFill>
                <a:effectLst/>
                <a:latin typeface="Century Gothic" panose="020B0502020202020204" pitchFamily="34" charset="0"/>
              </a:rPr>
              <a:t>gottesdienstlich</a:t>
            </a:r>
          </a:p>
          <a:p>
            <a:pPr marL="800100" lvl="1" indent="-342900" fontAlgn="t">
              <a:buFont typeface="Wingdings" panose="05000000000000000000" pitchFamily="2" charset="2"/>
              <a:buChar char="Ø"/>
            </a:pPr>
            <a:r>
              <a:rPr lang="de-DE" sz="2400" b="1" dirty="0">
                <a:solidFill>
                  <a:schemeClr val="tx2">
                    <a:lumMod val="75000"/>
                  </a:schemeClr>
                </a:solidFill>
                <a:latin typeface="Century Gothic" panose="020B0502020202020204" pitchFamily="34" charset="0"/>
              </a:rPr>
              <a:t>territorial</a:t>
            </a:r>
          </a:p>
          <a:p>
            <a:pPr marL="800100" lvl="1" indent="-342900" fontAlgn="t">
              <a:buFont typeface="Wingdings" panose="05000000000000000000" pitchFamily="2" charset="2"/>
              <a:buChar char="Ø"/>
            </a:pPr>
            <a:r>
              <a:rPr lang="de-DE" sz="2400" b="1" dirty="0">
                <a:solidFill>
                  <a:schemeClr val="tx2">
                    <a:lumMod val="75000"/>
                  </a:schemeClr>
                </a:solidFill>
                <a:latin typeface="Century Gothic" panose="020B0502020202020204" pitchFamily="34" charset="0"/>
              </a:rPr>
              <a:t>personal</a:t>
            </a:r>
          </a:p>
          <a:p>
            <a:pPr marL="800100" lvl="1" indent="-342900" fontAlgn="t">
              <a:buFont typeface="Wingdings" panose="05000000000000000000" pitchFamily="2" charset="2"/>
              <a:buChar char="Ø"/>
            </a:pPr>
            <a:r>
              <a:rPr lang="de-DE" sz="2400" b="1" dirty="0">
                <a:solidFill>
                  <a:schemeClr val="tx2">
                    <a:lumMod val="75000"/>
                  </a:schemeClr>
                </a:solidFill>
                <a:latin typeface="Century Gothic" panose="020B0502020202020204" pitchFamily="34" charset="0"/>
              </a:rPr>
              <a:t>thematisch</a:t>
            </a:r>
            <a:endParaRPr lang="de-DE" sz="2400" dirty="0">
              <a:solidFill>
                <a:schemeClr val="tx2">
                  <a:lumMod val="75000"/>
                </a:schemeClr>
              </a:solidFill>
              <a:latin typeface="Century Gothic" panose="020B0502020202020204" pitchFamily="34" charset="0"/>
            </a:endParaRPr>
          </a:p>
          <a:p>
            <a:pPr fontAlgn="t">
              <a:lnSpc>
                <a:spcPct val="100000"/>
              </a:lnSpc>
              <a:buNone/>
            </a:pPr>
            <a:endParaRPr lang="de-DE" sz="2400" b="1" dirty="0">
              <a:solidFill>
                <a:schemeClr val="tx2">
                  <a:lumMod val="75000"/>
                </a:schemeClr>
              </a:solidFill>
              <a:latin typeface="Century Gothic" panose="020B0502020202020204" pitchFamily="34" charset="0"/>
            </a:endParaRPr>
          </a:p>
          <a:p>
            <a:pPr fontAlgn="t">
              <a:lnSpc>
                <a:spcPct val="100000"/>
              </a:lnSpc>
              <a:buNone/>
            </a:pPr>
            <a:r>
              <a:rPr lang="de-DE" sz="2400" i="0" dirty="0">
                <a:solidFill>
                  <a:schemeClr val="tx2">
                    <a:lumMod val="75000"/>
                  </a:schemeClr>
                </a:solidFill>
                <a:effectLst/>
                <a:latin typeface="Century Gothic" panose="020B0502020202020204" pitchFamily="34" charset="0"/>
              </a:rPr>
              <a:t>„Diese Kategorien sind keine Schubladen. Ein Ort von Kirche kann mehreren Arten gleichzeitig zugeordnet werden.“</a:t>
            </a:r>
          </a:p>
        </p:txBody>
      </p:sp>
    </p:spTree>
    <p:extLst>
      <p:ext uri="{BB962C8B-B14F-4D97-AF65-F5344CB8AC3E}">
        <p14:creationId xmlns:p14="http://schemas.microsoft.com/office/powerpoint/2010/main" val="2443465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FEC43-1D9D-A8CC-F004-B9DA4EB65287}"/>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2814398-2D81-F89E-3989-6E849C6D2818}"/>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E2814398-2D81-F89E-3989-6E849C6D28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619B372B-52C9-897F-EA4D-165BE10CEE21}"/>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588FFBCC-FB34-DD4F-F46E-B696CCF13715}"/>
              </a:ext>
            </a:extLst>
          </p:cNvPr>
          <p:cNvSpPr txBox="1"/>
          <p:nvPr/>
        </p:nvSpPr>
        <p:spPr>
          <a:xfrm>
            <a:off x="431540" y="1550888"/>
            <a:ext cx="7668852" cy="307777"/>
          </a:xfrm>
          <a:prstGeom prst="rect">
            <a:avLst/>
          </a:prstGeom>
          <a:noFill/>
        </p:spPr>
        <p:txBody>
          <a:bodyPr wrap="square" rtlCol="0">
            <a:spAutoFit/>
          </a:bodyPr>
          <a:lstStyle/>
          <a:p>
            <a:endParaRPr lang="de-DE" sz="1400" dirty="0" err="1">
              <a:solidFill>
                <a:srgbClr val="0A296C"/>
              </a:solidFill>
            </a:endParaRPr>
          </a:p>
        </p:txBody>
      </p:sp>
      <p:graphicFrame>
        <p:nvGraphicFramePr>
          <p:cNvPr id="4" name="Diagramm 3">
            <a:extLst>
              <a:ext uri="{FF2B5EF4-FFF2-40B4-BE49-F238E27FC236}">
                <a16:creationId xmlns:a16="http://schemas.microsoft.com/office/drawing/2014/main" id="{F3349DC9-79EE-3213-3F23-FA21E378E7B9}"/>
              </a:ext>
            </a:extLst>
          </p:cNvPr>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feld 5">
            <a:extLst>
              <a:ext uri="{FF2B5EF4-FFF2-40B4-BE49-F238E27FC236}">
                <a16:creationId xmlns:a16="http://schemas.microsoft.com/office/drawing/2014/main" id="{1AAEBD44-DF40-48BF-02C2-60104EB16110}"/>
              </a:ext>
            </a:extLst>
          </p:cNvPr>
          <p:cNvSpPr txBox="1"/>
          <p:nvPr/>
        </p:nvSpPr>
        <p:spPr>
          <a:xfrm>
            <a:off x="719572" y="872716"/>
            <a:ext cx="5652628" cy="400110"/>
          </a:xfrm>
          <a:prstGeom prst="rect">
            <a:avLst/>
          </a:prstGeom>
          <a:noFill/>
        </p:spPr>
        <p:txBody>
          <a:bodyPr wrap="square" rtlCol="0">
            <a:spAutoFit/>
          </a:bodyPr>
          <a:lstStyle/>
          <a:p>
            <a:r>
              <a:rPr lang="de-DE" sz="2000" dirty="0">
                <a:solidFill>
                  <a:srgbClr val="0A296C"/>
                </a:solidFill>
                <a:latin typeface="Century Gothic" panose="020B0502020202020204" pitchFamily="34" charset="0"/>
              </a:rPr>
              <a:t>Arten von Orten von Kirche</a:t>
            </a:r>
          </a:p>
        </p:txBody>
      </p:sp>
    </p:spTree>
    <p:extLst>
      <p:ext uri="{BB962C8B-B14F-4D97-AF65-F5344CB8AC3E}">
        <p14:creationId xmlns:p14="http://schemas.microsoft.com/office/powerpoint/2010/main" val="2590131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BF65E-D1F8-770C-57D2-688CCC8F8D2D}"/>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6AB5732-0740-EA17-B1EF-4FE3108E78AB}"/>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06AB5732-0740-EA17-B1EF-4FE3108E78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7AA52CC7-806D-145C-12F0-A651D745125C}"/>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CDFB9F70-2A30-AC21-7B58-6F03E07D5920}"/>
              </a:ext>
            </a:extLst>
          </p:cNvPr>
          <p:cNvSpPr txBox="1"/>
          <p:nvPr/>
        </p:nvSpPr>
        <p:spPr>
          <a:xfrm>
            <a:off x="431540" y="1550888"/>
            <a:ext cx="7668852" cy="307777"/>
          </a:xfrm>
          <a:prstGeom prst="rect">
            <a:avLst/>
          </a:prstGeom>
          <a:noFill/>
        </p:spPr>
        <p:txBody>
          <a:bodyPr wrap="square" rtlCol="0">
            <a:spAutoFit/>
          </a:bodyPr>
          <a:lstStyle/>
          <a:p>
            <a:endParaRPr lang="de-DE" sz="1400" dirty="0" err="1">
              <a:solidFill>
                <a:srgbClr val="0A296C"/>
              </a:solidFill>
            </a:endParaRPr>
          </a:p>
        </p:txBody>
      </p:sp>
      <p:sp>
        <p:nvSpPr>
          <p:cNvPr id="8" name="Textfeld 7">
            <a:extLst>
              <a:ext uri="{FF2B5EF4-FFF2-40B4-BE49-F238E27FC236}">
                <a16:creationId xmlns:a16="http://schemas.microsoft.com/office/drawing/2014/main" id="{919F342E-9A38-AFB3-43D4-1C59B14F22F2}"/>
              </a:ext>
            </a:extLst>
          </p:cNvPr>
          <p:cNvSpPr txBox="1"/>
          <p:nvPr/>
        </p:nvSpPr>
        <p:spPr>
          <a:xfrm>
            <a:off x="359533" y="692696"/>
            <a:ext cx="7056784" cy="7517443"/>
          </a:xfrm>
          <a:prstGeom prst="rect">
            <a:avLst/>
          </a:prstGeom>
          <a:noFill/>
        </p:spPr>
        <p:txBody>
          <a:bodyPr wrap="square" rtlCol="0">
            <a:spAutoFit/>
          </a:bodyPr>
          <a:lstStyle/>
          <a:p>
            <a:pPr algn="ctr"/>
            <a:r>
              <a:rPr lang="de-DE" sz="2000" dirty="0">
                <a:solidFill>
                  <a:schemeClr val="tx2">
                    <a:lumMod val="75000"/>
                  </a:schemeClr>
                </a:solidFill>
                <a:latin typeface="Century Gothic" panose="020B0502020202020204" pitchFamily="34" charset="0"/>
                <a:cs typeface="Arial" panose="020B0604020202020204" pitchFamily="34" charset="0"/>
              </a:rPr>
              <a:t>Welche Arten von „Orten von Kirche“ gibt es?</a:t>
            </a:r>
          </a:p>
          <a:p>
            <a:pPr algn="ctr"/>
            <a:endParaRPr lang="de-DE" dirty="0">
              <a:solidFill>
                <a:schemeClr val="tx2">
                  <a:lumMod val="75000"/>
                </a:schemeClr>
              </a:solidFill>
              <a:latin typeface="Century Gothic" panose="020B0502020202020204" pitchFamily="34" charset="0"/>
              <a:cs typeface="Arial" panose="020B0604020202020204" pitchFamily="34" charset="0"/>
            </a:endParaRPr>
          </a:p>
          <a:p>
            <a:pPr algn="ctr"/>
            <a:endParaRPr lang="de-DE" dirty="0">
              <a:solidFill>
                <a:schemeClr val="tx2">
                  <a:lumMod val="75000"/>
                </a:schemeClr>
              </a:solidFill>
              <a:latin typeface="Century Gothic" panose="020B0502020202020204" pitchFamily="34" charset="0"/>
              <a:cs typeface="Arial" panose="020B0604020202020204" pitchFamily="34" charset="0"/>
            </a:endParaRPr>
          </a:p>
          <a:p>
            <a:pPr marL="257175" indent="-257175">
              <a:buFont typeface="Wingdings" panose="05000000000000000000" pitchFamily="2" charset="2"/>
              <a:buChar char="Ø"/>
            </a:pPr>
            <a:r>
              <a:rPr lang="de-DE" sz="2000" b="1" dirty="0">
                <a:solidFill>
                  <a:schemeClr val="tx2">
                    <a:lumMod val="75000"/>
                  </a:schemeClr>
                </a:solidFill>
                <a:latin typeface="Century Gothic" panose="020B0502020202020204" pitchFamily="34" charset="0"/>
                <a:cs typeface="Arial" panose="020B0604020202020204" pitchFamily="34" charset="0"/>
              </a:rPr>
              <a:t>Gottesdienstliche</a:t>
            </a:r>
            <a:r>
              <a:rPr lang="de-DE" sz="2000" dirty="0">
                <a:solidFill>
                  <a:schemeClr val="tx2">
                    <a:lumMod val="75000"/>
                  </a:schemeClr>
                </a:solidFill>
                <a:latin typeface="Century Gothic" panose="020B0502020202020204" pitchFamily="34" charset="0"/>
                <a:cs typeface="Arial" panose="020B0604020202020204" pitchFamily="34" charset="0"/>
              </a:rPr>
              <a:t> „Orte von Kirche“</a:t>
            </a:r>
          </a:p>
          <a:p>
            <a:endParaRPr lang="de-DE" sz="2000" dirty="0">
              <a:solidFill>
                <a:schemeClr val="tx2">
                  <a:lumMod val="75000"/>
                </a:schemeClr>
              </a:solidFill>
              <a:latin typeface="Century Gothic" panose="020B0502020202020204" pitchFamily="34" charset="0"/>
              <a:cs typeface="Arial" panose="020B0604020202020204" pitchFamily="34" charset="0"/>
            </a:endParaRPr>
          </a:p>
          <a:p>
            <a:r>
              <a:rPr lang="de-DE" sz="2000" dirty="0">
                <a:solidFill>
                  <a:schemeClr val="tx2">
                    <a:lumMod val="75000"/>
                  </a:schemeClr>
                </a:solidFill>
                <a:latin typeface="Century Gothic" panose="020B0502020202020204" pitchFamily="34" charset="0"/>
              </a:rPr>
              <a:t>Menschen gestalten und tragen gemeinsam das gottesdienstliche Leben:</a:t>
            </a:r>
          </a:p>
          <a:p>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LektorInnen</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MessdienerInnen</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Kirchenchöre</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KommunionhelferInnen</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Rosenkranzgebetsgruppen</a:t>
            </a:r>
          </a:p>
          <a:p>
            <a:pPr marL="285750" indent="-285750">
              <a:buFont typeface="Wingdings" panose="05000000000000000000" pitchFamily="2" charset="2"/>
              <a:buChar char="§"/>
            </a:pPr>
            <a:endParaRPr lang="de-DE" dirty="0">
              <a:solidFill>
                <a:schemeClr val="tx2">
                  <a:lumMod val="75000"/>
                </a:schemeClr>
              </a:solidFill>
              <a:latin typeface="Arial" panose="020B0604020202020204" pitchFamily="34" charset="0"/>
              <a:cs typeface="Arial" panose="020B0604020202020204" pitchFamily="34" charset="0"/>
            </a:endParaRPr>
          </a:p>
          <a:p>
            <a:pPr marL="257175" indent="-257175">
              <a:buFont typeface="Wingdings" panose="05000000000000000000" pitchFamily="2" charset="2"/>
              <a:buChar char="Ø"/>
            </a:pPr>
            <a:endParaRPr lang="de-DE" dirty="0">
              <a:solidFill>
                <a:schemeClr val="tx2">
                  <a:lumMod val="75000"/>
                </a:schemeClr>
              </a:solidFill>
              <a:latin typeface="Arial" panose="020B0604020202020204" pitchFamily="34" charset="0"/>
              <a:cs typeface="Arial" panose="020B0604020202020204" pitchFamily="34" charset="0"/>
            </a:endParaRPr>
          </a:p>
          <a:p>
            <a:pPr marL="257175" indent="-257175">
              <a:buFont typeface="Wingdings" panose="05000000000000000000" pitchFamily="2" charset="2"/>
              <a:buChar char="Ø"/>
            </a:pPr>
            <a:endParaRPr lang="de-DE" dirty="0">
              <a:solidFill>
                <a:schemeClr val="tx2">
                  <a:lumMod val="75000"/>
                </a:schemeClr>
              </a:solidFill>
              <a:latin typeface="Arial" panose="020B0604020202020204" pitchFamily="34" charset="0"/>
              <a:cs typeface="Arial" panose="020B0604020202020204" pitchFamily="34" charset="0"/>
            </a:endParaRPr>
          </a:p>
          <a:p>
            <a:pPr marL="600075" lvl="1" indent="-257175">
              <a:buFont typeface="Wingdings" panose="05000000000000000000" pitchFamily="2" charset="2"/>
              <a:buChar char="§"/>
            </a:pPr>
            <a:endParaRPr lang="de-DE" dirty="0">
              <a:latin typeface="Arial" panose="020B0604020202020204" pitchFamily="34" charset="0"/>
              <a:cs typeface="Arial" panose="020B0604020202020204" pitchFamily="34" charset="0"/>
            </a:endParaRPr>
          </a:p>
          <a:p>
            <a:pPr marL="600075" lvl="1" indent="-257175">
              <a:buFont typeface="Wingdings" panose="05000000000000000000" pitchFamily="2" charset="2"/>
              <a:buChar char="§"/>
            </a:pPr>
            <a:endParaRPr lang="de-DE" dirty="0">
              <a:latin typeface="Arial" panose="020B0604020202020204" pitchFamily="34" charset="0"/>
              <a:cs typeface="Arial" panose="020B0604020202020204" pitchFamily="34" charset="0"/>
            </a:endParaRPr>
          </a:p>
          <a:p>
            <a:endParaRPr lang="de-DE" sz="1350" dirty="0">
              <a:latin typeface="Arial" panose="020B0604020202020204" pitchFamily="34" charset="0"/>
              <a:cs typeface="Arial" panose="020B0604020202020204" pitchFamily="34" charset="0"/>
            </a:endParaRPr>
          </a:p>
          <a:p>
            <a:endParaRPr lang="de-DE" sz="1350" dirty="0">
              <a:latin typeface="Arial" panose="020B0604020202020204" pitchFamily="34" charset="0"/>
              <a:cs typeface="Arial" panose="020B0604020202020204" pitchFamily="34" charset="0"/>
            </a:endParaRPr>
          </a:p>
          <a:p>
            <a:pPr marL="214313" indent="-214313">
              <a:buFont typeface="Wingdings" panose="05000000000000000000" pitchFamily="2" charset="2"/>
              <a:buChar char="Ø"/>
            </a:pPr>
            <a:endParaRPr lang="de-DE" sz="1350" dirty="0">
              <a:latin typeface="Arial" panose="020B0604020202020204" pitchFamily="34" charset="0"/>
              <a:cs typeface="Arial" panose="020B0604020202020204" pitchFamily="34" charset="0"/>
            </a:endParaRPr>
          </a:p>
        </p:txBody>
      </p:sp>
      <p:graphicFrame>
        <p:nvGraphicFramePr>
          <p:cNvPr id="11" name="Diagramm 10">
            <a:extLst>
              <a:ext uri="{FF2B5EF4-FFF2-40B4-BE49-F238E27FC236}">
                <a16:creationId xmlns:a16="http://schemas.microsoft.com/office/drawing/2014/main" id="{C6033FD9-A0E7-7F3D-0B58-F97612C30BEC}"/>
              </a:ext>
            </a:extLst>
          </p:cNvPr>
          <p:cNvGraphicFramePr/>
          <p:nvPr>
            <p:extLst>
              <p:ext uri="{D42A27DB-BD31-4B8C-83A1-F6EECF244321}">
                <p14:modId xmlns:p14="http://schemas.microsoft.com/office/powerpoint/2010/main" val="2439254373"/>
              </p:ext>
            </p:extLst>
          </p:nvPr>
        </p:nvGraphicFramePr>
        <p:xfrm>
          <a:off x="5220072" y="3852534"/>
          <a:ext cx="3486411" cy="201405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665588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F6803-99BF-2725-F238-D8A14A7E7FBD}"/>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B4A0C8D-2723-E8F5-49A8-D9B69AF9BBAA}"/>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EB4A0C8D-2723-E8F5-49A8-D9B69AF9BB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CAD3187B-51B5-92D7-631A-86323DB5DA2D}"/>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A5756C5E-9812-7B72-3694-185A3DAD991F}"/>
              </a:ext>
            </a:extLst>
          </p:cNvPr>
          <p:cNvSpPr txBox="1"/>
          <p:nvPr/>
        </p:nvSpPr>
        <p:spPr>
          <a:xfrm>
            <a:off x="431540" y="1550888"/>
            <a:ext cx="7668852" cy="307777"/>
          </a:xfrm>
          <a:prstGeom prst="rect">
            <a:avLst/>
          </a:prstGeom>
          <a:noFill/>
        </p:spPr>
        <p:txBody>
          <a:bodyPr wrap="square" rtlCol="0">
            <a:spAutoFit/>
          </a:bodyPr>
          <a:lstStyle/>
          <a:p>
            <a:endParaRPr lang="de-DE" sz="1400" dirty="0" err="1">
              <a:solidFill>
                <a:srgbClr val="0A296C"/>
              </a:solidFill>
            </a:endParaRPr>
          </a:p>
        </p:txBody>
      </p:sp>
      <p:grpSp>
        <p:nvGrpSpPr>
          <p:cNvPr id="4" name="Gruppieren 3">
            <a:extLst>
              <a:ext uri="{FF2B5EF4-FFF2-40B4-BE49-F238E27FC236}">
                <a16:creationId xmlns:a16="http://schemas.microsoft.com/office/drawing/2014/main" id="{E8DC81C6-6F54-DA7D-006D-28052B94C439}"/>
              </a:ext>
            </a:extLst>
          </p:cNvPr>
          <p:cNvGrpSpPr/>
          <p:nvPr/>
        </p:nvGrpSpPr>
        <p:grpSpPr>
          <a:xfrm>
            <a:off x="4576365" y="2032218"/>
            <a:ext cx="3744416" cy="4133086"/>
            <a:chOff x="4576365" y="2032218"/>
            <a:chExt cx="3744416" cy="4133086"/>
          </a:xfrm>
        </p:grpSpPr>
        <p:pic>
          <p:nvPicPr>
            <p:cNvPr id="6" name="Grafik 5" descr="Ein Bild, das Karte, Text, Atlas enthält.&#10;&#10;Automatisch generierte Beschreibung">
              <a:extLst>
                <a:ext uri="{FF2B5EF4-FFF2-40B4-BE49-F238E27FC236}">
                  <a16:creationId xmlns:a16="http://schemas.microsoft.com/office/drawing/2014/main" id="{12AB0ED7-4C29-8368-88C2-B761FDB591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17476" y="2032218"/>
              <a:ext cx="2343601" cy="2149235"/>
            </a:xfrm>
            <a:prstGeom prst="rect">
              <a:avLst/>
            </a:prstGeom>
          </p:spPr>
        </p:pic>
        <p:graphicFrame>
          <p:nvGraphicFramePr>
            <p:cNvPr id="7" name="Diagramm 6">
              <a:extLst>
                <a:ext uri="{FF2B5EF4-FFF2-40B4-BE49-F238E27FC236}">
                  <a16:creationId xmlns:a16="http://schemas.microsoft.com/office/drawing/2014/main" id="{31457BB6-E361-1C7E-B767-611FB835D02F}"/>
                </a:ext>
              </a:extLst>
            </p:cNvPr>
            <p:cNvGraphicFramePr/>
            <p:nvPr>
              <p:extLst>
                <p:ext uri="{D42A27DB-BD31-4B8C-83A1-F6EECF244321}">
                  <p14:modId xmlns:p14="http://schemas.microsoft.com/office/powerpoint/2010/main" val="1760873692"/>
                </p:ext>
              </p:extLst>
            </p:nvPr>
          </p:nvGraphicFramePr>
          <p:xfrm>
            <a:off x="4576365" y="4016068"/>
            <a:ext cx="3744416" cy="21492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sp>
        <p:nvSpPr>
          <p:cNvPr id="9" name="Textfeld 8">
            <a:extLst>
              <a:ext uri="{FF2B5EF4-FFF2-40B4-BE49-F238E27FC236}">
                <a16:creationId xmlns:a16="http://schemas.microsoft.com/office/drawing/2014/main" id="{7DA63CC2-D592-7D11-FCDB-FC27C9B0AC96}"/>
              </a:ext>
            </a:extLst>
          </p:cNvPr>
          <p:cNvSpPr txBox="1"/>
          <p:nvPr/>
        </p:nvSpPr>
        <p:spPr>
          <a:xfrm>
            <a:off x="359532" y="692696"/>
            <a:ext cx="7728155" cy="5855449"/>
          </a:xfrm>
          <a:prstGeom prst="rect">
            <a:avLst/>
          </a:prstGeom>
          <a:noFill/>
        </p:spPr>
        <p:txBody>
          <a:bodyPr wrap="square" rtlCol="0">
            <a:spAutoFit/>
          </a:bodyPr>
          <a:lstStyle/>
          <a:p>
            <a:pPr algn="ctr"/>
            <a:r>
              <a:rPr lang="de-DE" sz="2000" dirty="0">
                <a:solidFill>
                  <a:schemeClr val="tx2">
                    <a:lumMod val="75000"/>
                  </a:schemeClr>
                </a:solidFill>
                <a:latin typeface="Century Gothic" panose="020B0502020202020204" pitchFamily="34" charset="0"/>
                <a:cs typeface="Arial" panose="020B0604020202020204" pitchFamily="34" charset="0"/>
              </a:rPr>
              <a:t>Welche Arten von „Orten von Kirche“ gibt es?</a:t>
            </a:r>
          </a:p>
          <a:p>
            <a:pPr algn="ctr"/>
            <a:endParaRPr lang="de-DE" sz="2000" dirty="0">
              <a:solidFill>
                <a:schemeClr val="tx2">
                  <a:lumMod val="75000"/>
                </a:schemeClr>
              </a:solidFill>
              <a:latin typeface="Century Gothic" panose="020B0502020202020204" pitchFamily="34" charset="0"/>
              <a:cs typeface="Arial" panose="020B0604020202020204" pitchFamily="34" charset="0"/>
            </a:endParaRPr>
          </a:p>
          <a:p>
            <a:pPr algn="ctr"/>
            <a:endParaRPr lang="de-DE" sz="2000" dirty="0">
              <a:solidFill>
                <a:schemeClr val="tx2">
                  <a:lumMod val="75000"/>
                </a:schemeClr>
              </a:solidFill>
              <a:latin typeface="Century Gothic" panose="020B0502020202020204" pitchFamily="34" charset="0"/>
              <a:cs typeface="Arial" panose="020B0604020202020204" pitchFamily="34" charset="0"/>
            </a:endParaRPr>
          </a:p>
          <a:p>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57175" indent="-257175">
              <a:buFont typeface="Wingdings" panose="05000000000000000000" pitchFamily="2" charset="2"/>
              <a:buChar char="Ø"/>
            </a:pPr>
            <a:r>
              <a:rPr lang="de-DE" sz="2000" b="1" dirty="0">
                <a:solidFill>
                  <a:schemeClr val="tx2">
                    <a:lumMod val="75000"/>
                  </a:schemeClr>
                </a:solidFill>
                <a:latin typeface="Century Gothic" panose="020B0502020202020204" pitchFamily="34" charset="0"/>
                <a:cs typeface="Arial" panose="020B0604020202020204" pitchFamily="34" charset="0"/>
              </a:rPr>
              <a:t>Territoriale</a:t>
            </a:r>
            <a:r>
              <a:rPr lang="de-DE" sz="2000" dirty="0">
                <a:solidFill>
                  <a:schemeClr val="tx2">
                    <a:lumMod val="75000"/>
                  </a:schemeClr>
                </a:solidFill>
                <a:latin typeface="Century Gothic" panose="020B0502020202020204" pitchFamily="34" charset="0"/>
                <a:cs typeface="Arial" panose="020B0604020202020204" pitchFamily="34" charset="0"/>
              </a:rPr>
              <a:t> „Orte von Kirche“</a:t>
            </a:r>
          </a:p>
          <a:p>
            <a:endParaRPr lang="de-DE" sz="2000" dirty="0">
              <a:solidFill>
                <a:schemeClr val="tx2">
                  <a:lumMod val="75000"/>
                </a:schemeClr>
              </a:solidFill>
              <a:latin typeface="Century Gothic" panose="020B0502020202020204" pitchFamily="34" charset="0"/>
              <a:cs typeface="Arial" panose="020B0604020202020204" pitchFamily="34" charset="0"/>
            </a:endParaRPr>
          </a:p>
          <a:p>
            <a:r>
              <a:rPr lang="de-DE" sz="2000" dirty="0">
                <a:solidFill>
                  <a:schemeClr val="tx2">
                    <a:lumMod val="75000"/>
                  </a:schemeClr>
                </a:solidFill>
                <a:latin typeface="Century Gothic" panose="020B0502020202020204" pitchFamily="34" charset="0"/>
              </a:rPr>
              <a:t>Menschen übernehmen </a:t>
            </a:r>
            <a:r>
              <a:rPr lang="de-DE" sz="2000" b="1" dirty="0">
                <a:solidFill>
                  <a:schemeClr val="tx2">
                    <a:lumMod val="75000"/>
                  </a:schemeClr>
                </a:solidFill>
                <a:latin typeface="Century Gothic" panose="020B0502020202020204" pitchFamily="34" charset="0"/>
              </a:rPr>
              <a:t>an einem </a:t>
            </a:r>
          </a:p>
          <a:p>
            <a:r>
              <a:rPr lang="de-DE" sz="2000" b="1" dirty="0">
                <a:solidFill>
                  <a:schemeClr val="tx2">
                    <a:lumMod val="75000"/>
                  </a:schemeClr>
                </a:solidFill>
                <a:latin typeface="Century Gothic" panose="020B0502020202020204" pitchFamily="34" charset="0"/>
              </a:rPr>
              <a:t>konkreten Ort Verantwortung</a:t>
            </a:r>
            <a:r>
              <a:rPr lang="de-DE" sz="2000" dirty="0">
                <a:solidFill>
                  <a:schemeClr val="tx2">
                    <a:lumMod val="75000"/>
                  </a:schemeClr>
                </a:solidFill>
                <a:latin typeface="Century Gothic" panose="020B0502020202020204" pitchFamily="34" charset="0"/>
              </a:rPr>
              <a:t>:</a:t>
            </a:r>
          </a:p>
          <a:p>
            <a:pPr marL="257175" indent="-257175">
              <a:buFont typeface="Wingdings" panose="05000000000000000000" pitchFamily="2" charset="2"/>
              <a:buChar char="Ø"/>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57175" indent="-257175">
              <a:buFont typeface="Wingdings" panose="05000000000000000000" pitchFamily="2" charset="2"/>
              <a:buChar char="Ø"/>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Lokale Teams</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Verwaltungsteams</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pPr marL="600075" lvl="1" indent="-257175">
              <a:buFont typeface="Wingdings" panose="05000000000000000000" pitchFamily="2" charset="2"/>
              <a:buChar char="§"/>
            </a:pPr>
            <a:endParaRPr lang="de-DE" dirty="0">
              <a:latin typeface="Arial" panose="020B0604020202020204" pitchFamily="34" charset="0"/>
              <a:cs typeface="Arial" panose="020B0604020202020204" pitchFamily="34" charset="0"/>
            </a:endParaRPr>
          </a:p>
          <a:p>
            <a:pPr marL="600075" lvl="1" indent="-257175">
              <a:buFont typeface="Wingdings" panose="05000000000000000000" pitchFamily="2" charset="2"/>
              <a:buChar char="§"/>
            </a:pPr>
            <a:endParaRPr lang="de-DE" dirty="0">
              <a:latin typeface="Arial" panose="020B0604020202020204" pitchFamily="34" charset="0"/>
              <a:cs typeface="Arial" panose="020B0604020202020204" pitchFamily="34" charset="0"/>
            </a:endParaRPr>
          </a:p>
          <a:p>
            <a:endParaRPr lang="de-DE" sz="1350" dirty="0">
              <a:latin typeface="Arial" panose="020B0604020202020204" pitchFamily="34" charset="0"/>
              <a:cs typeface="Arial" panose="020B0604020202020204" pitchFamily="34" charset="0"/>
            </a:endParaRPr>
          </a:p>
          <a:p>
            <a:endParaRPr lang="de-DE" sz="1350" dirty="0">
              <a:latin typeface="Arial" panose="020B0604020202020204" pitchFamily="34" charset="0"/>
              <a:cs typeface="Arial" panose="020B0604020202020204" pitchFamily="34" charset="0"/>
            </a:endParaRPr>
          </a:p>
          <a:p>
            <a:pPr marL="214313" indent="-214313">
              <a:buFont typeface="Wingdings" panose="05000000000000000000" pitchFamily="2" charset="2"/>
              <a:buChar char="Ø"/>
            </a:pPr>
            <a:endParaRPr lang="de-DE" sz="13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8062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C28F7-D538-6245-F6D9-BC12D0C523EB}"/>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CF16028-C958-9436-A1EB-38585F9667C0}"/>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9CF16028-C958-9436-A1EB-38585F9667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93D2F51C-2D4A-B9D7-4918-6B28A157FEA4}"/>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643E9E6D-130E-0017-F4EA-AB7137F049D2}"/>
              </a:ext>
            </a:extLst>
          </p:cNvPr>
          <p:cNvSpPr txBox="1"/>
          <p:nvPr/>
        </p:nvSpPr>
        <p:spPr>
          <a:xfrm>
            <a:off x="431540" y="1550888"/>
            <a:ext cx="7668852" cy="307777"/>
          </a:xfrm>
          <a:prstGeom prst="rect">
            <a:avLst/>
          </a:prstGeom>
          <a:noFill/>
        </p:spPr>
        <p:txBody>
          <a:bodyPr wrap="square" rtlCol="0">
            <a:spAutoFit/>
          </a:bodyPr>
          <a:lstStyle/>
          <a:p>
            <a:endParaRPr lang="de-DE" sz="1400" dirty="0" err="1">
              <a:solidFill>
                <a:srgbClr val="0A296C"/>
              </a:solidFill>
            </a:endParaRPr>
          </a:p>
        </p:txBody>
      </p:sp>
      <p:sp>
        <p:nvSpPr>
          <p:cNvPr id="6" name="Textfeld 5">
            <a:extLst>
              <a:ext uri="{FF2B5EF4-FFF2-40B4-BE49-F238E27FC236}">
                <a16:creationId xmlns:a16="http://schemas.microsoft.com/office/drawing/2014/main" id="{BCEA811B-6FF4-8ACA-E2E3-2560DAF63371}"/>
              </a:ext>
            </a:extLst>
          </p:cNvPr>
          <p:cNvSpPr txBox="1"/>
          <p:nvPr/>
        </p:nvSpPr>
        <p:spPr>
          <a:xfrm>
            <a:off x="359532" y="692696"/>
            <a:ext cx="7728155" cy="6501780"/>
          </a:xfrm>
          <a:prstGeom prst="rect">
            <a:avLst/>
          </a:prstGeom>
          <a:noFill/>
        </p:spPr>
        <p:txBody>
          <a:bodyPr wrap="square" rtlCol="0">
            <a:spAutoFit/>
          </a:bodyPr>
          <a:lstStyle/>
          <a:p>
            <a:pPr algn="ctr"/>
            <a:r>
              <a:rPr lang="de-DE" sz="2000" dirty="0">
                <a:solidFill>
                  <a:schemeClr val="tx2">
                    <a:lumMod val="75000"/>
                  </a:schemeClr>
                </a:solidFill>
                <a:latin typeface="Century Gothic" panose="020B0502020202020204" pitchFamily="34" charset="0"/>
                <a:cs typeface="Arial" panose="020B0604020202020204" pitchFamily="34" charset="0"/>
              </a:rPr>
              <a:t>Welche Arten von „Orten von Kirche“ gibt es?</a:t>
            </a:r>
          </a:p>
          <a:p>
            <a:pPr algn="ctr"/>
            <a:endParaRPr lang="de-DE" sz="2000" dirty="0">
              <a:solidFill>
                <a:schemeClr val="tx2">
                  <a:lumMod val="75000"/>
                </a:schemeClr>
              </a:solidFill>
              <a:latin typeface="Century Gothic" panose="020B0502020202020204" pitchFamily="34" charset="0"/>
              <a:cs typeface="Arial" panose="020B0604020202020204" pitchFamily="34" charset="0"/>
            </a:endParaRPr>
          </a:p>
          <a:p>
            <a:pPr algn="ctr"/>
            <a:endParaRPr lang="de-DE" sz="2000" dirty="0">
              <a:solidFill>
                <a:schemeClr val="tx2">
                  <a:lumMod val="75000"/>
                </a:schemeClr>
              </a:solidFill>
              <a:latin typeface="Century Gothic" panose="020B0502020202020204" pitchFamily="34" charset="0"/>
              <a:cs typeface="Arial" panose="020B0604020202020204" pitchFamily="34" charset="0"/>
            </a:endParaRPr>
          </a:p>
          <a:p>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57175" indent="-257175">
              <a:buFont typeface="Wingdings" panose="05000000000000000000" pitchFamily="2" charset="2"/>
              <a:buChar char="Ø"/>
            </a:pPr>
            <a:r>
              <a:rPr lang="de-DE" sz="2000" b="1" dirty="0">
                <a:solidFill>
                  <a:schemeClr val="tx2">
                    <a:lumMod val="75000"/>
                  </a:schemeClr>
                </a:solidFill>
                <a:latin typeface="Century Gothic" panose="020B0502020202020204" pitchFamily="34" charset="0"/>
                <a:cs typeface="Arial" panose="020B0604020202020204" pitchFamily="34" charset="0"/>
              </a:rPr>
              <a:t>Personale</a:t>
            </a:r>
            <a:r>
              <a:rPr lang="de-DE" sz="2000" dirty="0">
                <a:solidFill>
                  <a:schemeClr val="tx2">
                    <a:lumMod val="75000"/>
                  </a:schemeClr>
                </a:solidFill>
                <a:latin typeface="Century Gothic" panose="020B0502020202020204" pitchFamily="34" charset="0"/>
                <a:cs typeface="Arial" panose="020B0604020202020204" pitchFamily="34" charset="0"/>
              </a:rPr>
              <a:t> „Orte von Kirche“</a:t>
            </a:r>
          </a:p>
          <a:p>
            <a:pPr marL="257175" indent="-257175">
              <a:buFont typeface="Wingdings" panose="05000000000000000000" pitchFamily="2" charset="2"/>
              <a:buChar char="Ø"/>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57175" indent="-257175">
              <a:buFont typeface="Wingdings" panose="05000000000000000000" pitchFamily="2" charset="2"/>
              <a:buChar char="Ø"/>
            </a:pPr>
            <a:r>
              <a:rPr lang="de-DE" sz="2000" dirty="0">
                <a:solidFill>
                  <a:schemeClr val="tx2">
                    <a:lumMod val="75000"/>
                  </a:schemeClr>
                </a:solidFill>
                <a:latin typeface="Century Gothic" panose="020B0502020202020204" pitchFamily="34" charset="0"/>
              </a:rPr>
              <a:t>Menschen finden aufgrund ihrer </a:t>
            </a:r>
            <a:r>
              <a:rPr lang="de-DE" sz="2000" b="1" dirty="0">
                <a:solidFill>
                  <a:schemeClr val="tx2">
                    <a:lumMod val="75000"/>
                  </a:schemeClr>
                </a:solidFill>
                <a:latin typeface="Century Gothic" panose="020B0502020202020204" pitchFamily="34" charset="0"/>
              </a:rPr>
              <a:t>Lebenssituation oder Zugehörigkeit</a:t>
            </a:r>
            <a:r>
              <a:rPr lang="de-DE" sz="2000" dirty="0">
                <a:solidFill>
                  <a:schemeClr val="tx2">
                    <a:lumMod val="75000"/>
                  </a:schemeClr>
                </a:solidFill>
                <a:latin typeface="Century Gothic" panose="020B0502020202020204" pitchFamily="34" charset="0"/>
              </a:rPr>
              <a:t> zusammen:</a:t>
            </a:r>
          </a:p>
          <a:p>
            <a:pPr marL="257175" indent="-257175">
              <a:buFont typeface="Wingdings" panose="05000000000000000000" pitchFamily="2" charset="2"/>
              <a:buChar char="Ø"/>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57175" indent="-257175">
              <a:buFont typeface="Wingdings" panose="05000000000000000000" pitchFamily="2" charset="2"/>
              <a:buChar char="Ø"/>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Kinder- und Jugendgruppen</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Ferienfreizeitteams</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Familienkreise</a:t>
            </a:r>
          </a:p>
          <a:p>
            <a:pPr marL="285750" indent="-285750">
              <a:buFont typeface="Arial" panose="020B0604020202020204" pitchFamily="34" charset="0"/>
              <a:buChar char="•"/>
            </a:pPr>
            <a:endParaRPr lang="de-DE"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sz="2000" dirty="0">
              <a:latin typeface="Arial" panose="020B0604020202020204" pitchFamily="34" charset="0"/>
              <a:cs typeface="Arial" panose="020B0604020202020204" pitchFamily="34" charset="0"/>
            </a:endParaRPr>
          </a:p>
          <a:p>
            <a:pPr marL="600075" lvl="1" indent="-257175">
              <a:buFont typeface="Wingdings" panose="05000000000000000000" pitchFamily="2" charset="2"/>
              <a:buChar char="§"/>
            </a:pPr>
            <a:endParaRPr lang="de-DE" dirty="0">
              <a:latin typeface="Arial" panose="020B0604020202020204" pitchFamily="34" charset="0"/>
              <a:cs typeface="Arial" panose="020B0604020202020204" pitchFamily="34" charset="0"/>
            </a:endParaRPr>
          </a:p>
          <a:p>
            <a:pPr marL="600075" lvl="1" indent="-257175">
              <a:buFont typeface="Wingdings" panose="05000000000000000000" pitchFamily="2" charset="2"/>
              <a:buChar char="§"/>
            </a:pPr>
            <a:endParaRPr lang="de-DE" dirty="0">
              <a:latin typeface="Arial" panose="020B0604020202020204" pitchFamily="34" charset="0"/>
              <a:cs typeface="Arial" panose="020B0604020202020204" pitchFamily="34" charset="0"/>
            </a:endParaRPr>
          </a:p>
          <a:p>
            <a:endParaRPr lang="de-DE" sz="1350" dirty="0">
              <a:latin typeface="Arial" panose="020B0604020202020204" pitchFamily="34" charset="0"/>
              <a:cs typeface="Arial" panose="020B0604020202020204" pitchFamily="34" charset="0"/>
            </a:endParaRPr>
          </a:p>
          <a:p>
            <a:endParaRPr lang="de-DE" sz="1350" dirty="0">
              <a:latin typeface="Arial" panose="020B0604020202020204" pitchFamily="34" charset="0"/>
              <a:cs typeface="Arial" panose="020B0604020202020204" pitchFamily="34" charset="0"/>
            </a:endParaRPr>
          </a:p>
          <a:p>
            <a:pPr marL="214313" indent="-214313">
              <a:buFont typeface="Wingdings" panose="05000000000000000000" pitchFamily="2" charset="2"/>
              <a:buChar char="Ø"/>
            </a:pPr>
            <a:endParaRPr lang="de-DE" sz="1350" dirty="0">
              <a:latin typeface="Arial" panose="020B0604020202020204" pitchFamily="34" charset="0"/>
              <a:cs typeface="Arial" panose="020B0604020202020204" pitchFamily="34" charset="0"/>
            </a:endParaRPr>
          </a:p>
        </p:txBody>
      </p:sp>
      <p:grpSp>
        <p:nvGrpSpPr>
          <p:cNvPr id="7" name="Gruppieren 6">
            <a:extLst>
              <a:ext uri="{FF2B5EF4-FFF2-40B4-BE49-F238E27FC236}">
                <a16:creationId xmlns:a16="http://schemas.microsoft.com/office/drawing/2014/main" id="{D3923F58-8193-D0CE-C698-928A70ED39E2}"/>
              </a:ext>
            </a:extLst>
          </p:cNvPr>
          <p:cNvGrpSpPr/>
          <p:nvPr/>
        </p:nvGrpSpPr>
        <p:grpSpPr>
          <a:xfrm>
            <a:off x="5328084" y="3068960"/>
            <a:ext cx="3312368" cy="3436262"/>
            <a:chOff x="4576365" y="2222637"/>
            <a:chExt cx="3744416" cy="3942667"/>
          </a:xfrm>
        </p:grpSpPr>
        <p:pic>
          <p:nvPicPr>
            <p:cNvPr id="8" name="Grafik 7" descr="Ein Bild, das Karte, Text, Atlas enthält.&#10;&#10;Automatisch generierte Beschreibung">
              <a:extLst>
                <a:ext uri="{FF2B5EF4-FFF2-40B4-BE49-F238E27FC236}">
                  <a16:creationId xmlns:a16="http://schemas.microsoft.com/office/drawing/2014/main" id="{A568A832-4BA2-523C-10F1-289FFDD94F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52120" y="2222637"/>
              <a:ext cx="2343601" cy="2149235"/>
            </a:xfrm>
            <a:prstGeom prst="rect">
              <a:avLst/>
            </a:prstGeom>
          </p:spPr>
        </p:pic>
        <p:graphicFrame>
          <p:nvGraphicFramePr>
            <p:cNvPr id="9" name="Diagramm 8">
              <a:extLst>
                <a:ext uri="{FF2B5EF4-FFF2-40B4-BE49-F238E27FC236}">
                  <a16:creationId xmlns:a16="http://schemas.microsoft.com/office/drawing/2014/main" id="{FA5DB455-3875-A2A9-6949-D39686BD451B}"/>
                </a:ext>
              </a:extLst>
            </p:cNvPr>
            <p:cNvGraphicFramePr/>
            <p:nvPr>
              <p:extLst>
                <p:ext uri="{D42A27DB-BD31-4B8C-83A1-F6EECF244321}">
                  <p14:modId xmlns:p14="http://schemas.microsoft.com/office/powerpoint/2010/main" val="4278378049"/>
                </p:ext>
              </p:extLst>
            </p:nvPr>
          </p:nvGraphicFramePr>
          <p:xfrm>
            <a:off x="4576365" y="4016068"/>
            <a:ext cx="3744416" cy="21492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spTree>
    <p:extLst>
      <p:ext uri="{BB962C8B-B14F-4D97-AF65-F5344CB8AC3E}">
        <p14:creationId xmlns:p14="http://schemas.microsoft.com/office/powerpoint/2010/main" val="3238602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3E96B-B596-8519-79C0-51823288C025}"/>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D456580-6C6D-7E5A-49A0-4212AD1F83E3}"/>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DD456580-6C6D-7E5A-49A0-4212AD1F83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44E2DF05-2146-0B20-3668-0B827AFEC254}"/>
              </a:ext>
            </a:extLst>
          </p:cNvPr>
          <p:cNvSpPr txBox="1"/>
          <p:nvPr/>
        </p:nvSpPr>
        <p:spPr>
          <a:xfrm>
            <a:off x="719572" y="1592796"/>
            <a:ext cx="8100900" cy="615553"/>
          </a:xfrm>
          <a:prstGeom prst="rect">
            <a:avLst/>
          </a:prstGeom>
          <a:noFill/>
        </p:spPr>
        <p:txBody>
          <a:bodyPr wrap="square" rtlCol="0">
            <a:spAutoFit/>
          </a:bodyPr>
          <a:lstStyle/>
          <a:p>
            <a:pPr algn="ctr" rtl="0" fontAlgn="base">
              <a:lnSpc>
                <a:spcPts val="2400"/>
              </a:lnSpc>
              <a:spcBef>
                <a:spcPts val="800"/>
              </a:spcBef>
            </a:pPr>
            <a:endParaRPr lang="de-DE" sz="2200" dirty="0">
              <a:solidFill>
                <a:schemeClr val="tx2">
                  <a:lumMod val="75000"/>
                </a:schemeClr>
              </a:solidFill>
              <a:highlight>
                <a:srgbClr val="FFFFFF"/>
              </a:highlight>
              <a:latin typeface="Aptos" panose="020B0004020202020204" pitchFamily="34" charset="0"/>
            </a:endParaRPr>
          </a:p>
          <a:p>
            <a:pPr algn="ctr" rtl="0" fontAlgn="base"/>
            <a:endParaRPr lang="de-DE" sz="1400" b="0" i="0" dirty="0">
              <a:solidFill>
                <a:srgbClr val="000000"/>
              </a:solidFill>
              <a:effectLst/>
              <a:highlight>
                <a:srgbClr val="FFFFFF"/>
              </a:highlight>
              <a:latin typeface="Segoe UI" panose="020B0502040204020203" pitchFamily="34" charset="0"/>
            </a:endParaRPr>
          </a:p>
        </p:txBody>
      </p:sp>
      <p:sp>
        <p:nvSpPr>
          <p:cNvPr id="3" name="Textfeld 2">
            <a:extLst>
              <a:ext uri="{FF2B5EF4-FFF2-40B4-BE49-F238E27FC236}">
                <a16:creationId xmlns:a16="http://schemas.microsoft.com/office/drawing/2014/main" id="{CB70FDF3-CF25-27C0-0CB3-8C357000FF06}"/>
              </a:ext>
            </a:extLst>
          </p:cNvPr>
          <p:cNvSpPr txBox="1"/>
          <p:nvPr/>
        </p:nvSpPr>
        <p:spPr>
          <a:xfrm>
            <a:off x="431540" y="1550888"/>
            <a:ext cx="7668852" cy="307777"/>
          </a:xfrm>
          <a:prstGeom prst="rect">
            <a:avLst/>
          </a:prstGeom>
          <a:noFill/>
        </p:spPr>
        <p:txBody>
          <a:bodyPr wrap="square" rtlCol="0">
            <a:spAutoFit/>
          </a:bodyPr>
          <a:lstStyle/>
          <a:p>
            <a:endParaRPr lang="de-DE" sz="1400" dirty="0" err="1">
              <a:solidFill>
                <a:srgbClr val="0A296C"/>
              </a:solidFill>
            </a:endParaRPr>
          </a:p>
        </p:txBody>
      </p:sp>
      <p:sp>
        <p:nvSpPr>
          <p:cNvPr id="6" name="Textfeld 5">
            <a:extLst>
              <a:ext uri="{FF2B5EF4-FFF2-40B4-BE49-F238E27FC236}">
                <a16:creationId xmlns:a16="http://schemas.microsoft.com/office/drawing/2014/main" id="{473C7CD2-9B2C-C673-C6F8-66DE31291874}"/>
              </a:ext>
            </a:extLst>
          </p:cNvPr>
          <p:cNvSpPr txBox="1"/>
          <p:nvPr/>
        </p:nvSpPr>
        <p:spPr>
          <a:xfrm>
            <a:off x="401888" y="836712"/>
            <a:ext cx="7728155" cy="7117333"/>
          </a:xfrm>
          <a:prstGeom prst="rect">
            <a:avLst/>
          </a:prstGeom>
          <a:noFill/>
        </p:spPr>
        <p:txBody>
          <a:bodyPr wrap="square" rtlCol="0">
            <a:spAutoFit/>
          </a:bodyPr>
          <a:lstStyle/>
          <a:p>
            <a:pPr algn="ctr"/>
            <a:r>
              <a:rPr lang="de-DE" sz="2000" dirty="0">
                <a:solidFill>
                  <a:schemeClr val="tx2">
                    <a:lumMod val="75000"/>
                  </a:schemeClr>
                </a:solidFill>
                <a:latin typeface="Century Gothic" panose="020B0502020202020204" pitchFamily="34" charset="0"/>
                <a:cs typeface="Arial" panose="020B0604020202020204" pitchFamily="34" charset="0"/>
              </a:rPr>
              <a:t>Welche Arten von „Orten von Kirche“ gibt es?</a:t>
            </a:r>
          </a:p>
          <a:p>
            <a:pPr algn="ctr"/>
            <a:endParaRPr lang="de-DE" sz="2000" dirty="0">
              <a:solidFill>
                <a:schemeClr val="tx2">
                  <a:lumMod val="75000"/>
                </a:schemeClr>
              </a:solidFill>
              <a:latin typeface="Century Gothic" panose="020B0502020202020204" pitchFamily="34" charset="0"/>
              <a:cs typeface="Arial" panose="020B0604020202020204" pitchFamily="34" charset="0"/>
            </a:endParaRPr>
          </a:p>
          <a:p>
            <a:pPr algn="ctr"/>
            <a:endParaRPr lang="de-DE" sz="2000" dirty="0">
              <a:solidFill>
                <a:schemeClr val="tx2">
                  <a:lumMod val="75000"/>
                </a:schemeClr>
              </a:solidFill>
              <a:latin typeface="Century Gothic" panose="020B0502020202020204" pitchFamily="34" charset="0"/>
              <a:cs typeface="Arial" panose="020B0604020202020204" pitchFamily="34" charset="0"/>
            </a:endParaRPr>
          </a:p>
          <a:p>
            <a:r>
              <a:rPr lang="de-DE" sz="2000" b="1" dirty="0">
                <a:solidFill>
                  <a:schemeClr val="tx2">
                    <a:lumMod val="75000"/>
                  </a:schemeClr>
                </a:solidFill>
                <a:latin typeface="Century Gothic" panose="020B0502020202020204" pitchFamily="34" charset="0"/>
                <a:cs typeface="Arial" panose="020B0604020202020204" pitchFamily="34" charset="0"/>
              </a:rPr>
              <a:t>Thematische</a:t>
            </a:r>
            <a:r>
              <a:rPr lang="de-DE" sz="2000" dirty="0">
                <a:solidFill>
                  <a:schemeClr val="tx2">
                    <a:lumMod val="75000"/>
                  </a:schemeClr>
                </a:solidFill>
                <a:latin typeface="Century Gothic" panose="020B0502020202020204" pitchFamily="34" charset="0"/>
                <a:cs typeface="Arial" panose="020B0604020202020204" pitchFamily="34" charset="0"/>
              </a:rPr>
              <a:t> „Orte von Kirche“</a:t>
            </a:r>
          </a:p>
          <a:p>
            <a:endParaRPr lang="de-DE" dirty="0"/>
          </a:p>
          <a:p>
            <a:r>
              <a:rPr lang="de-DE" sz="2000" dirty="0">
                <a:solidFill>
                  <a:schemeClr val="tx2">
                    <a:lumMod val="75000"/>
                  </a:schemeClr>
                </a:solidFill>
                <a:latin typeface="Century Gothic" panose="020B0502020202020204" pitchFamily="34" charset="0"/>
              </a:rPr>
              <a:t>Menschen engagieren sich rund um ein </a:t>
            </a:r>
            <a:r>
              <a:rPr lang="de-DE" sz="2000" b="1" dirty="0">
                <a:solidFill>
                  <a:schemeClr val="tx2">
                    <a:lumMod val="75000"/>
                  </a:schemeClr>
                </a:solidFill>
                <a:latin typeface="Century Gothic" panose="020B0502020202020204" pitchFamily="34" charset="0"/>
              </a:rPr>
              <a:t>gemeinsames Anliegen oder Thema</a:t>
            </a:r>
            <a:r>
              <a:rPr lang="de-DE" sz="2000" dirty="0">
                <a:solidFill>
                  <a:schemeClr val="tx2">
                    <a:lumMod val="75000"/>
                  </a:schemeClr>
                </a:solidFill>
                <a:latin typeface="Century Gothic" panose="020B0502020202020204" pitchFamily="34" charset="0"/>
              </a:rPr>
              <a:t>:</a:t>
            </a:r>
          </a:p>
          <a:p>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57175" indent="-257175">
              <a:buFont typeface="Wingdings" panose="05000000000000000000" pitchFamily="2" charset="2"/>
              <a:buChar char="Ø"/>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Sternsinger</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St. Martin</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Bruderschaften</a:t>
            </a:r>
          </a:p>
          <a:p>
            <a:pPr marL="285750" indent="-285750">
              <a:buFont typeface="Arial" panose="020B0604020202020204" pitchFamily="34" charset="0"/>
              <a:buChar char="•"/>
            </a:pPr>
            <a:endParaRPr lang="de-DE" sz="2000" dirty="0">
              <a:solidFill>
                <a:schemeClr val="tx2">
                  <a:lumMod val="75000"/>
                </a:schemeClr>
              </a:solidFill>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de-DE" sz="2000" dirty="0">
                <a:solidFill>
                  <a:schemeClr val="tx2">
                    <a:lumMod val="75000"/>
                  </a:schemeClr>
                </a:solidFill>
                <a:latin typeface="Century Gothic" panose="020B0502020202020204" pitchFamily="34" charset="0"/>
                <a:cs typeface="Arial" panose="020B0604020202020204" pitchFamily="34" charset="0"/>
              </a:rPr>
              <a:t>Wallfahrtsgruppen</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pPr marL="257175" indent="-257175">
              <a:buFont typeface="Wingdings" panose="05000000000000000000" pitchFamily="2" charset="2"/>
              <a:buChar char="Ø"/>
            </a:pPr>
            <a:endParaRPr lang="de-DE" dirty="0">
              <a:latin typeface="Arial" panose="020B0604020202020204" pitchFamily="34" charset="0"/>
              <a:cs typeface="Arial" panose="020B0604020202020204" pitchFamily="34" charset="0"/>
            </a:endParaRPr>
          </a:p>
          <a:p>
            <a:pPr marL="600075" lvl="1" indent="-257175">
              <a:buFont typeface="Wingdings" panose="05000000000000000000" pitchFamily="2" charset="2"/>
              <a:buChar char="§"/>
            </a:pPr>
            <a:endParaRPr lang="de-DE" dirty="0">
              <a:latin typeface="Arial" panose="020B0604020202020204" pitchFamily="34" charset="0"/>
              <a:cs typeface="Arial" panose="020B0604020202020204" pitchFamily="34" charset="0"/>
            </a:endParaRPr>
          </a:p>
          <a:p>
            <a:pPr marL="600075" lvl="1" indent="-257175">
              <a:buFont typeface="Wingdings" panose="05000000000000000000" pitchFamily="2" charset="2"/>
              <a:buChar char="§"/>
            </a:pPr>
            <a:endParaRPr lang="de-DE" dirty="0">
              <a:latin typeface="Arial" panose="020B0604020202020204" pitchFamily="34" charset="0"/>
              <a:cs typeface="Arial" panose="020B0604020202020204" pitchFamily="34" charset="0"/>
            </a:endParaRPr>
          </a:p>
          <a:p>
            <a:endParaRPr lang="de-DE" sz="1350" dirty="0">
              <a:latin typeface="Arial" panose="020B0604020202020204" pitchFamily="34" charset="0"/>
              <a:cs typeface="Arial" panose="020B0604020202020204" pitchFamily="34" charset="0"/>
            </a:endParaRPr>
          </a:p>
          <a:p>
            <a:endParaRPr lang="de-DE" sz="1350" dirty="0">
              <a:latin typeface="Arial" panose="020B0604020202020204" pitchFamily="34" charset="0"/>
              <a:cs typeface="Arial" panose="020B0604020202020204" pitchFamily="34" charset="0"/>
            </a:endParaRPr>
          </a:p>
          <a:p>
            <a:pPr marL="214313" indent="-214313">
              <a:buFont typeface="Wingdings" panose="05000000000000000000" pitchFamily="2" charset="2"/>
              <a:buChar char="Ø"/>
            </a:pPr>
            <a:endParaRPr lang="de-DE" sz="1350" dirty="0">
              <a:latin typeface="Arial" panose="020B0604020202020204" pitchFamily="34" charset="0"/>
              <a:cs typeface="Arial" panose="020B0604020202020204" pitchFamily="34" charset="0"/>
            </a:endParaRPr>
          </a:p>
        </p:txBody>
      </p:sp>
      <p:grpSp>
        <p:nvGrpSpPr>
          <p:cNvPr id="9" name="Gruppieren 8">
            <a:extLst>
              <a:ext uri="{FF2B5EF4-FFF2-40B4-BE49-F238E27FC236}">
                <a16:creationId xmlns:a16="http://schemas.microsoft.com/office/drawing/2014/main" id="{07857CF9-104A-A91A-D6CA-B89F4342F5F2}"/>
              </a:ext>
            </a:extLst>
          </p:cNvPr>
          <p:cNvGrpSpPr/>
          <p:nvPr/>
        </p:nvGrpSpPr>
        <p:grpSpPr>
          <a:xfrm>
            <a:off x="5364088" y="2934046"/>
            <a:ext cx="3149647" cy="3431211"/>
            <a:chOff x="4576365" y="2032218"/>
            <a:chExt cx="3744416" cy="4133086"/>
          </a:xfrm>
        </p:grpSpPr>
        <p:pic>
          <p:nvPicPr>
            <p:cNvPr id="10" name="Grafik 9" descr="Ein Bild, das Karte, Text, Atlas enthält.&#10;&#10;Automatisch generierte Beschreibung">
              <a:extLst>
                <a:ext uri="{FF2B5EF4-FFF2-40B4-BE49-F238E27FC236}">
                  <a16:creationId xmlns:a16="http://schemas.microsoft.com/office/drawing/2014/main" id="{55D585E5-AD7B-0A6B-1CE5-E7349DEB8F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17476" y="2032218"/>
              <a:ext cx="2343601" cy="2149235"/>
            </a:xfrm>
            <a:prstGeom prst="rect">
              <a:avLst/>
            </a:prstGeom>
          </p:spPr>
        </p:pic>
        <p:graphicFrame>
          <p:nvGraphicFramePr>
            <p:cNvPr id="11" name="Diagramm 10">
              <a:extLst>
                <a:ext uri="{FF2B5EF4-FFF2-40B4-BE49-F238E27FC236}">
                  <a16:creationId xmlns:a16="http://schemas.microsoft.com/office/drawing/2014/main" id="{2744EDD3-9D0C-BC89-8FB6-D461484D9304}"/>
                </a:ext>
              </a:extLst>
            </p:cNvPr>
            <p:cNvGraphicFramePr/>
            <p:nvPr>
              <p:extLst>
                <p:ext uri="{D42A27DB-BD31-4B8C-83A1-F6EECF244321}">
                  <p14:modId xmlns:p14="http://schemas.microsoft.com/office/powerpoint/2010/main" val="550432207"/>
                </p:ext>
              </p:extLst>
            </p:nvPr>
          </p:nvGraphicFramePr>
          <p:xfrm>
            <a:off x="4576365" y="4016068"/>
            <a:ext cx="3744416" cy="21492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spTree>
    <p:extLst>
      <p:ext uri="{BB962C8B-B14F-4D97-AF65-F5344CB8AC3E}">
        <p14:creationId xmlns:p14="http://schemas.microsoft.com/office/powerpoint/2010/main" val="449823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0D669-203D-24AB-3D17-9297B68F75B2}"/>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797637F-E2BC-79F3-CE67-D87235070B4D}"/>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5797637F-E2BC-79F3-CE67-D87235070B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feld 4">
            <a:extLst>
              <a:ext uri="{FF2B5EF4-FFF2-40B4-BE49-F238E27FC236}">
                <a16:creationId xmlns:a16="http://schemas.microsoft.com/office/drawing/2014/main" id="{211440E2-F45C-93FD-13B3-A8CA751DA413}"/>
              </a:ext>
            </a:extLst>
          </p:cNvPr>
          <p:cNvSpPr txBox="1"/>
          <p:nvPr/>
        </p:nvSpPr>
        <p:spPr>
          <a:xfrm>
            <a:off x="827584" y="1412776"/>
            <a:ext cx="6840760" cy="4154984"/>
          </a:xfrm>
          <a:prstGeom prst="rect">
            <a:avLst/>
          </a:prstGeom>
          <a:noFill/>
        </p:spPr>
        <p:txBody>
          <a:bodyPr wrap="square">
            <a:spAutoFit/>
          </a:bodyPr>
          <a:lstStyle/>
          <a:p>
            <a:pPr fontAlgn="t">
              <a:lnSpc>
                <a:spcPct val="100000"/>
              </a:lnSpc>
              <a:buNone/>
            </a:pPr>
            <a:r>
              <a:rPr lang="de-DE" sz="2400" i="0" dirty="0">
                <a:solidFill>
                  <a:schemeClr val="tx2">
                    <a:lumMod val="75000"/>
                  </a:schemeClr>
                </a:solidFill>
                <a:effectLst/>
                <a:latin typeface="Century Gothic" panose="020B0502020202020204" pitchFamily="34" charset="0"/>
              </a:rPr>
              <a:t>Kirche ist nicht nur dort, wo „Kirche“ draufsteht.</a:t>
            </a:r>
          </a:p>
          <a:p>
            <a:pPr fontAlgn="t">
              <a:lnSpc>
                <a:spcPct val="100000"/>
              </a:lnSpc>
              <a:buNone/>
            </a:pPr>
            <a:endParaRPr lang="de-DE" sz="2400" i="0" dirty="0">
              <a:solidFill>
                <a:schemeClr val="tx2">
                  <a:lumMod val="75000"/>
                </a:schemeClr>
              </a:solidFill>
              <a:effectLst/>
              <a:latin typeface="Century Gothic" panose="020B0502020202020204" pitchFamily="34" charset="0"/>
            </a:endParaRPr>
          </a:p>
          <a:p>
            <a:pPr fontAlgn="t">
              <a:lnSpc>
                <a:spcPct val="100000"/>
              </a:lnSpc>
              <a:buNone/>
            </a:pPr>
            <a:r>
              <a:rPr lang="de-DE" sz="2400" i="0" dirty="0">
                <a:solidFill>
                  <a:schemeClr val="tx2">
                    <a:lumMod val="75000"/>
                  </a:schemeClr>
                </a:solidFill>
                <a:effectLst/>
                <a:latin typeface="Century Gothic" panose="020B0502020202020204" pitchFamily="34" charset="0"/>
              </a:rPr>
              <a:t>Kirche ereignet sich dort,</a:t>
            </a:r>
            <a:br>
              <a:rPr lang="de-DE" sz="2400" i="0" dirty="0">
                <a:solidFill>
                  <a:schemeClr val="tx2">
                    <a:lumMod val="75000"/>
                  </a:schemeClr>
                </a:solidFill>
                <a:effectLst/>
                <a:latin typeface="Century Gothic" panose="020B0502020202020204" pitchFamily="34" charset="0"/>
              </a:rPr>
            </a:br>
            <a:r>
              <a:rPr lang="de-DE" sz="2400" i="0" dirty="0">
                <a:solidFill>
                  <a:schemeClr val="tx2">
                    <a:lumMod val="75000"/>
                  </a:schemeClr>
                </a:solidFill>
                <a:effectLst/>
                <a:latin typeface="Century Gothic" panose="020B0502020202020204" pitchFamily="34" charset="0"/>
              </a:rPr>
              <a:t>wo Getaufte aus ihrer Berufung heraus</a:t>
            </a:r>
            <a:br>
              <a:rPr lang="de-DE" sz="2400" i="0" dirty="0">
                <a:solidFill>
                  <a:schemeClr val="tx2">
                    <a:lumMod val="75000"/>
                  </a:schemeClr>
                </a:solidFill>
                <a:effectLst/>
                <a:latin typeface="Century Gothic" panose="020B0502020202020204" pitchFamily="34" charset="0"/>
              </a:rPr>
            </a:br>
            <a:r>
              <a:rPr lang="de-DE" sz="2400" i="0" dirty="0">
                <a:solidFill>
                  <a:schemeClr val="tx2">
                    <a:lumMod val="75000"/>
                  </a:schemeClr>
                </a:solidFill>
                <a:effectLst/>
                <a:latin typeface="Century Gothic" panose="020B0502020202020204" pitchFamily="34" charset="0"/>
              </a:rPr>
              <a:t>miteinander glauben, handeln und</a:t>
            </a:r>
            <a:br>
              <a:rPr lang="de-DE" sz="2400" i="0" dirty="0">
                <a:solidFill>
                  <a:schemeClr val="tx2">
                    <a:lumMod val="75000"/>
                  </a:schemeClr>
                </a:solidFill>
                <a:effectLst/>
                <a:latin typeface="Century Gothic" panose="020B0502020202020204" pitchFamily="34" charset="0"/>
              </a:rPr>
            </a:br>
            <a:r>
              <a:rPr lang="de-DE" sz="2400" i="0" dirty="0">
                <a:solidFill>
                  <a:schemeClr val="tx2">
                    <a:lumMod val="75000"/>
                  </a:schemeClr>
                </a:solidFill>
                <a:effectLst/>
                <a:latin typeface="Century Gothic" panose="020B0502020202020204" pitchFamily="34" charset="0"/>
              </a:rPr>
              <a:t>für Mensch und Welt da sind.</a:t>
            </a:r>
          </a:p>
          <a:p>
            <a:pPr fontAlgn="t">
              <a:lnSpc>
                <a:spcPct val="100000"/>
              </a:lnSpc>
              <a:buNone/>
            </a:pPr>
            <a:endParaRPr lang="de-DE" sz="2400" i="0" dirty="0">
              <a:solidFill>
                <a:schemeClr val="tx2">
                  <a:lumMod val="75000"/>
                </a:schemeClr>
              </a:solidFill>
              <a:effectLst/>
              <a:latin typeface="Century Gothic" panose="020B0502020202020204" pitchFamily="34" charset="0"/>
            </a:endParaRPr>
          </a:p>
          <a:p>
            <a:pPr fontAlgn="t">
              <a:lnSpc>
                <a:spcPct val="100000"/>
              </a:lnSpc>
              <a:buNone/>
            </a:pPr>
            <a:r>
              <a:rPr lang="de-DE" sz="2400" i="0" dirty="0">
                <a:solidFill>
                  <a:schemeClr val="tx2">
                    <a:lumMod val="75000"/>
                  </a:schemeClr>
                </a:solidFill>
                <a:effectLst/>
                <a:latin typeface="Century Gothic" panose="020B0502020202020204" pitchFamily="34" charset="0"/>
              </a:rPr>
              <a:t>Das sind Orte von Kirche: Zeichen und Werkzeug der Liebe Gottes für Mensch un</a:t>
            </a:r>
            <a:r>
              <a:rPr lang="de-DE" sz="2400" dirty="0">
                <a:solidFill>
                  <a:schemeClr val="tx2">
                    <a:lumMod val="75000"/>
                  </a:schemeClr>
                </a:solidFill>
                <a:latin typeface="Century Gothic" panose="020B0502020202020204" pitchFamily="34" charset="0"/>
              </a:rPr>
              <a:t>d Welt.</a:t>
            </a:r>
            <a:endParaRPr lang="de-DE" sz="2400" i="0" dirty="0">
              <a:solidFill>
                <a:schemeClr val="tx2">
                  <a:lumMod val="75000"/>
                </a:schemeClr>
              </a:solidFill>
              <a:effectLst/>
              <a:latin typeface="Century Gothic" panose="020B0502020202020204" pitchFamily="34" charset="0"/>
            </a:endParaRPr>
          </a:p>
        </p:txBody>
      </p:sp>
    </p:spTree>
    <p:extLst>
      <p:ext uri="{BB962C8B-B14F-4D97-AF65-F5344CB8AC3E}">
        <p14:creationId xmlns:p14="http://schemas.microsoft.com/office/powerpoint/2010/main" val="3488654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Grafik 3" descr="Ein Bild, das Text, Screenshot, Design enthält.&#10;&#10;Automatisch generierte Beschreibung">
            <a:extLst>
              <a:ext uri="{FF2B5EF4-FFF2-40B4-BE49-F238E27FC236}">
                <a16:creationId xmlns:a16="http://schemas.microsoft.com/office/drawing/2014/main" id="{17A51D59-18D9-6ED8-B1D3-0F123BAACAFA}"/>
              </a:ext>
            </a:extLst>
          </p:cNvPr>
          <p:cNvPicPr>
            <a:picLocks noChangeAspect="1"/>
          </p:cNvPicPr>
          <p:nvPr/>
        </p:nvPicPr>
        <p:blipFill>
          <a:blip r:embed="rId6"/>
          <a:stretch>
            <a:fillRect/>
          </a:stretch>
        </p:blipFill>
        <p:spPr>
          <a:xfrm>
            <a:off x="899592" y="675800"/>
            <a:ext cx="4032448" cy="5723051"/>
          </a:xfrm>
          <a:prstGeom prst="rect">
            <a:avLst/>
          </a:prstGeom>
        </p:spPr>
      </p:pic>
    </p:spTree>
    <p:extLst>
      <p:ext uri="{BB962C8B-B14F-4D97-AF65-F5344CB8AC3E}">
        <p14:creationId xmlns:p14="http://schemas.microsoft.com/office/powerpoint/2010/main" val="822902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AFD0D-9AE2-4490-6585-061F6C31809C}"/>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443C9DF-AB32-8E0D-44A6-42307429555F}"/>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A443C9DF-AB32-8E0D-44A6-4230742955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Grafik 4" descr="Ein Bild, das Text, Screenshot, Flyer, Grafikdesign enthält.&#10;&#10;KI-generierte Inhalte können fehlerhaft sein.">
            <a:extLst>
              <a:ext uri="{FF2B5EF4-FFF2-40B4-BE49-F238E27FC236}">
                <a16:creationId xmlns:a16="http://schemas.microsoft.com/office/drawing/2014/main" id="{1B889C5B-2B48-70FD-20CE-FFE26A826EF4}"/>
              </a:ext>
            </a:extLst>
          </p:cNvPr>
          <p:cNvPicPr>
            <a:picLocks noChangeAspect="1"/>
          </p:cNvPicPr>
          <p:nvPr/>
        </p:nvPicPr>
        <p:blipFill>
          <a:blip r:embed="rId6"/>
          <a:stretch>
            <a:fillRect/>
          </a:stretch>
        </p:blipFill>
        <p:spPr>
          <a:xfrm>
            <a:off x="575556" y="854347"/>
            <a:ext cx="3818864" cy="5422969"/>
          </a:xfrm>
          <a:prstGeom prst="rect">
            <a:avLst/>
          </a:prstGeom>
        </p:spPr>
      </p:pic>
      <p:sp>
        <p:nvSpPr>
          <p:cNvPr id="7" name="Textfeld 6">
            <a:extLst>
              <a:ext uri="{FF2B5EF4-FFF2-40B4-BE49-F238E27FC236}">
                <a16:creationId xmlns:a16="http://schemas.microsoft.com/office/drawing/2014/main" id="{05933350-428A-C06E-D99F-191B7326E6A6}"/>
              </a:ext>
            </a:extLst>
          </p:cNvPr>
          <p:cNvSpPr txBox="1"/>
          <p:nvPr/>
        </p:nvSpPr>
        <p:spPr>
          <a:xfrm>
            <a:off x="5540406" y="1520788"/>
            <a:ext cx="2956030" cy="2092881"/>
          </a:xfrm>
          <a:prstGeom prst="rect">
            <a:avLst/>
          </a:prstGeom>
          <a:noFill/>
        </p:spPr>
        <p:txBody>
          <a:bodyPr wrap="square" rtlCol="0">
            <a:spAutoFit/>
          </a:bodyPr>
          <a:lstStyle/>
          <a:p>
            <a:r>
              <a:rPr lang="de-DE" sz="2600" dirty="0">
                <a:solidFill>
                  <a:srgbClr val="0A296C"/>
                </a:solidFill>
              </a:rPr>
              <a:t>immer gut informiert</a:t>
            </a:r>
          </a:p>
          <a:p>
            <a:endParaRPr lang="de-DE" sz="2600" dirty="0">
              <a:solidFill>
                <a:srgbClr val="0A296C"/>
              </a:solidFill>
            </a:endParaRPr>
          </a:p>
          <a:p>
            <a:r>
              <a:rPr lang="de-DE" sz="2600" dirty="0">
                <a:solidFill>
                  <a:srgbClr val="0A296C"/>
                </a:solidFill>
              </a:rPr>
              <a:t>alle 2 Wochen</a:t>
            </a:r>
          </a:p>
          <a:p>
            <a:r>
              <a:rPr lang="de-DE" sz="2600" dirty="0">
                <a:solidFill>
                  <a:srgbClr val="0A296C"/>
                </a:solidFill>
              </a:rPr>
              <a:t>donnerstags</a:t>
            </a:r>
          </a:p>
        </p:txBody>
      </p:sp>
      <p:pic>
        <p:nvPicPr>
          <p:cNvPr id="4" name="Grafik 3">
            <a:extLst>
              <a:ext uri="{FF2B5EF4-FFF2-40B4-BE49-F238E27FC236}">
                <a16:creationId xmlns:a16="http://schemas.microsoft.com/office/drawing/2014/main" id="{428DCAB0-61D1-5950-E63C-91687EC37D3B}"/>
              </a:ext>
            </a:extLst>
          </p:cNvPr>
          <p:cNvPicPr>
            <a:picLocks noChangeAspect="1"/>
          </p:cNvPicPr>
          <p:nvPr/>
        </p:nvPicPr>
        <p:blipFill>
          <a:blip r:embed="rId7"/>
          <a:stretch>
            <a:fillRect/>
          </a:stretch>
        </p:blipFill>
        <p:spPr>
          <a:xfrm>
            <a:off x="5548502" y="3873424"/>
            <a:ext cx="2376264" cy="2403892"/>
          </a:xfrm>
          <a:prstGeom prst="rect">
            <a:avLst/>
          </a:prstGeom>
        </p:spPr>
      </p:pic>
    </p:spTree>
    <p:extLst>
      <p:ext uri="{BB962C8B-B14F-4D97-AF65-F5344CB8AC3E}">
        <p14:creationId xmlns:p14="http://schemas.microsoft.com/office/powerpoint/2010/main" val="366052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BABF8-A72B-FF3B-EDBE-BC5B57276428}"/>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C192D81-1E27-336A-8B51-7B90F7EA8E5F}"/>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 name="Object 1" hidden="1">
                        <a:extLst>
                          <a:ext uri="{FF2B5EF4-FFF2-40B4-BE49-F238E27FC236}">
                            <a16:creationId xmlns:a16="http://schemas.microsoft.com/office/drawing/2014/main" id="{CC192D81-1E27-336A-8B51-7B90F7EA8E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 name="Grafik 10">
            <a:extLst>
              <a:ext uri="{FF2B5EF4-FFF2-40B4-BE49-F238E27FC236}">
                <a16:creationId xmlns:a16="http://schemas.microsoft.com/office/drawing/2014/main" id="{1ABA311C-0156-AF09-8EFC-9F08C6D6D0BD}"/>
              </a:ext>
            </a:extLst>
          </p:cNvPr>
          <p:cNvPicPr>
            <a:picLocks noChangeAspect="1"/>
          </p:cNvPicPr>
          <p:nvPr/>
        </p:nvPicPr>
        <p:blipFill>
          <a:blip r:embed="rId6"/>
          <a:stretch>
            <a:fillRect/>
          </a:stretch>
        </p:blipFill>
        <p:spPr>
          <a:xfrm>
            <a:off x="2339752" y="800708"/>
            <a:ext cx="3960440" cy="5601754"/>
          </a:xfrm>
          <a:prstGeom prst="rect">
            <a:avLst/>
          </a:prstGeom>
        </p:spPr>
      </p:pic>
    </p:spTree>
    <p:extLst>
      <p:ext uri="{BB962C8B-B14F-4D97-AF65-F5344CB8AC3E}">
        <p14:creationId xmlns:p14="http://schemas.microsoft.com/office/powerpoint/2010/main" val="1810076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NAME" val="Erzbistum Köln (Arial)"/>
  <p:tag name="EE4P_STYLE_ID" val="WKyghtGX"/>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2F2F2"/>
        </a:solidFill>
        <a:ln>
          <a:solidFill>
            <a:srgbClr val="F2F2F2"/>
          </a:solidFill>
        </a:ln>
        <a:effectLst/>
      </a:spPr>
      <a:bodyPr rtlCol="0" anchor="ctr"/>
      <a:lstStyle>
        <a:defPPr algn="ctr">
          <a:defRPr sz="1400" dirty="0" err="1" smtClean="0">
            <a:solidFill>
              <a:srgbClr val="0A296C"/>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400" dirty="0" err="1" smtClean="0">
            <a:solidFill>
              <a:srgbClr val="0A296C"/>
            </a:solidFill>
          </a:defRPr>
        </a:defPPr>
      </a:lstStyle>
    </a:tx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om_xdate xmlns="http://schemas.microsoft.com/sharepoint/v4" xsi:nil="true"/>
    <vom_ydate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D24E95B1C8ADF643AAA056297B7268B3" ma:contentTypeVersion="2" ma:contentTypeDescription="Ein neues Dokument erstellen." ma:contentTypeScope="" ma:versionID="28e228113ade994d21c85d3122bad382">
  <xsd:schema xmlns:xsd="http://www.w3.org/2001/XMLSchema" xmlns:xs="http://www.w3.org/2001/XMLSchema" xmlns:p="http://schemas.microsoft.com/office/2006/metadata/properties" xmlns:ns2="http://schemas.microsoft.com/sharepoint/v4" targetNamespace="http://schemas.microsoft.com/office/2006/metadata/properties" ma:root="true" ma:fieldsID="cb35566bd93a143de33b173a13bb5bc2" ns2:_="">
    <xsd:import namespace="http://schemas.microsoft.com/sharepoint/v4"/>
    <xsd:element name="properties">
      <xsd:complexType>
        <xsd:sequence>
          <xsd:element name="documentManagement">
            <xsd:complexType>
              <xsd:all>
                <xsd:element ref="ns2:vom_xdate" minOccurs="0"/>
                <xsd:element ref="ns2:vom_y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vom_xdate" ma:index="8" nillable="true" ma:displayName="Gültig ab" ma:format="DateOnly" ma:internalName="vom_xdate">
      <xsd:simpleType>
        <xsd:restriction base="dms:DateTime"/>
      </xsd:simpleType>
    </xsd:element>
    <xsd:element name="vom_ydate" ma:index="9" nillable="true" ma:displayName="Gültig bis" ma:format="DateOnly" ma:internalName="vom_y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2C5B0E-3EFD-4ADF-B5BC-C635C82138EC}">
  <ds:schemaRefs>
    <ds:schemaRef ds:uri="http://schemas.microsoft.com/sharepoint/v3/contenttype/forms"/>
  </ds:schemaRefs>
</ds:datastoreItem>
</file>

<file path=customXml/itemProps2.xml><?xml version="1.0" encoding="utf-8"?>
<ds:datastoreItem xmlns:ds="http://schemas.openxmlformats.org/officeDocument/2006/customXml" ds:itemID="{16A22E34-F9E9-4B05-ADAA-27366D2515D6}">
  <ds:schemaRefs>
    <ds:schemaRef ds:uri="http://schemas.microsoft.com/office/2006/metadata/properties"/>
    <ds:schemaRef ds:uri="http://schemas.microsoft.com/sharepoint/v4"/>
    <ds:schemaRef ds:uri="http://purl.org/dc/terms/"/>
    <ds:schemaRef ds:uri="http://purl.org/dc/elements/1.1/"/>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83557626-C82D-46EF-BEF7-D9E7730382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5a7bbbc-b15c-4d2a-98db-1e462bdb66fa}" enabled="0" method="" siteId="{f5a7bbbc-b15c-4d2a-98db-1e462bdb66fa}" removed="1"/>
</clbl:labelList>
</file>

<file path=docProps/app.xml><?xml version="1.0" encoding="utf-8"?>
<Properties xmlns="http://schemas.openxmlformats.org/officeDocument/2006/extended-properties" xmlns:vt="http://schemas.openxmlformats.org/officeDocument/2006/docPropsVTypes">
  <TotalTime>0</TotalTime>
  <Words>994</Words>
  <Application>Microsoft Office PowerPoint</Application>
  <PresentationFormat>Bildschirmpräsentation (4:3)</PresentationFormat>
  <Paragraphs>296</Paragraphs>
  <Slides>26</Slides>
  <Notes>19</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26</vt:i4>
      </vt:variant>
    </vt:vector>
  </HeadingPairs>
  <TitlesOfParts>
    <vt:vector size="34" baseType="lpstr">
      <vt:lpstr>Aptos</vt:lpstr>
      <vt:lpstr>Arial</vt:lpstr>
      <vt:lpstr>Century Gothic</vt:lpstr>
      <vt:lpstr>Segoe UI</vt:lpstr>
      <vt:lpstr>Trebuchet MS</vt:lpstr>
      <vt:lpstr>Wingdings</vt:lpstr>
      <vt:lpstr>Office-Design</vt:lpstr>
      <vt:lpstr>think-cell Slide</vt:lpstr>
      <vt:lpstr>Pastoraler Raum Mayen  Orte von Kirche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Typen von „Orten von Kirche“</vt:lpstr>
      <vt:lpstr>Zuordnung Orte von Kirche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2</dc:title>
  <dc:creator>Rebecca</dc:creator>
  <cp:lastModifiedBy>Thomas Fößel</cp:lastModifiedBy>
  <cp:revision>302</cp:revision>
  <cp:lastPrinted>1999-12-31T23:00:00Z</cp:lastPrinted>
  <dcterms:created xsi:type="dcterms:W3CDTF">2020-02-24T16:34:35Z</dcterms:created>
  <dcterms:modified xsi:type="dcterms:W3CDTF">2026-10-01T16:47:31Z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0x010100D24E95B1C8ADF643AAA056297B7268B3</vt:lpwstr>
  </property>
</Properties>
</file>