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8"/>
  </p:notesMasterIdLst>
  <p:handoutMasterIdLst>
    <p:handoutMasterId r:id="rId29"/>
  </p:handoutMasterIdLst>
  <p:sldIdLst>
    <p:sldId id="256" r:id="rId5"/>
    <p:sldId id="350" r:id="rId6"/>
    <p:sldId id="343" r:id="rId7"/>
    <p:sldId id="353" r:id="rId8"/>
    <p:sldId id="355" r:id="rId9"/>
    <p:sldId id="356" r:id="rId10"/>
    <p:sldId id="351" r:id="rId11"/>
    <p:sldId id="305" r:id="rId12"/>
    <p:sldId id="338" r:id="rId13"/>
    <p:sldId id="364" r:id="rId14"/>
    <p:sldId id="335" r:id="rId15"/>
    <p:sldId id="365" r:id="rId16"/>
    <p:sldId id="366" r:id="rId17"/>
    <p:sldId id="368" r:id="rId18"/>
    <p:sldId id="369" r:id="rId19"/>
    <p:sldId id="370" r:id="rId20"/>
    <p:sldId id="371" r:id="rId21"/>
    <p:sldId id="382" r:id="rId22"/>
    <p:sldId id="379" r:id="rId23"/>
    <p:sldId id="374" r:id="rId24"/>
    <p:sldId id="377" r:id="rId25"/>
    <p:sldId id="375" r:id="rId26"/>
    <p:sldId id="332" r:id="rId2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3D588-3585-498D-9B49-6228D19F117A}" v="7" dt="2026-04-20T11:26:47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2644" autoAdjust="0"/>
  </p:normalViewPr>
  <p:slideViewPr>
    <p:cSldViewPr snapToGrid="0">
      <p:cViewPr varScale="1">
        <p:scale>
          <a:sx n="59" d="100"/>
          <a:sy n="59" d="100"/>
        </p:scale>
        <p:origin x="1197" y="3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8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yne Schumacher" userId="bf9fb4f8-e873-44a6-9165-b00ad8a1f31c" providerId="ADAL" clId="{BBFEB819-1116-4E07-B9E2-7C6660976886}"/>
    <pc:docChg chg="undo custSel addSld delSld modSld sldOrd">
      <pc:chgData name="Evelyne Schumacher" userId="bf9fb4f8-e873-44a6-9165-b00ad8a1f31c" providerId="ADAL" clId="{BBFEB819-1116-4E07-B9E2-7C6660976886}" dt="2026-04-20T11:29:36.107" v="3349" actId="2696"/>
      <pc:docMkLst>
        <pc:docMk/>
      </pc:docMkLst>
      <pc:sldChg chg="modSp mod ord">
        <pc:chgData name="Evelyne Schumacher" userId="bf9fb4f8-e873-44a6-9165-b00ad8a1f31c" providerId="ADAL" clId="{BBFEB819-1116-4E07-B9E2-7C6660976886}" dt="2026-04-14T10:30:40.944" v="1978" actId="6549"/>
        <pc:sldMkLst>
          <pc:docMk/>
          <pc:sldMk cId="2693196608" sldId="305"/>
        </pc:sldMkLst>
        <pc:spChg chg="mod">
          <ac:chgData name="Evelyne Schumacher" userId="bf9fb4f8-e873-44a6-9165-b00ad8a1f31c" providerId="ADAL" clId="{BBFEB819-1116-4E07-B9E2-7C6660976886}" dt="2026-04-14T10:30:40.944" v="1978" actId="6549"/>
          <ac:spMkLst>
            <pc:docMk/>
            <pc:sldMk cId="2693196608" sldId="305"/>
            <ac:spMk id="3" creationId="{DD2A8BE8-DC21-47DE-B6F3-7DC95B43C52E}"/>
          </ac:spMkLst>
        </pc:spChg>
      </pc:sldChg>
      <pc:sldChg chg="modSp mod">
        <pc:chgData name="Evelyne Schumacher" userId="bf9fb4f8-e873-44a6-9165-b00ad8a1f31c" providerId="ADAL" clId="{BBFEB819-1116-4E07-B9E2-7C6660976886}" dt="2026-04-14T10:34:59.061" v="2036" actId="6549"/>
        <pc:sldMkLst>
          <pc:docMk/>
          <pc:sldMk cId="1510143952" sldId="332"/>
        </pc:sldMkLst>
        <pc:spChg chg="mod">
          <ac:chgData name="Evelyne Schumacher" userId="bf9fb4f8-e873-44a6-9165-b00ad8a1f31c" providerId="ADAL" clId="{BBFEB819-1116-4E07-B9E2-7C6660976886}" dt="2026-04-14T10:34:59.061" v="2036" actId="6549"/>
          <ac:spMkLst>
            <pc:docMk/>
            <pc:sldMk cId="1510143952" sldId="332"/>
            <ac:spMk id="2" creationId="{4183DBD4-E398-4AA3-AEC1-4BF03FC59886}"/>
          </ac:spMkLst>
        </pc:spChg>
        <pc:spChg chg="mod">
          <ac:chgData name="Evelyne Schumacher" userId="bf9fb4f8-e873-44a6-9165-b00ad8a1f31c" providerId="ADAL" clId="{BBFEB819-1116-4E07-B9E2-7C6660976886}" dt="2026-04-13T11:09:16.670" v="155" actId="20577"/>
          <ac:spMkLst>
            <pc:docMk/>
            <pc:sldMk cId="1510143952" sldId="332"/>
            <ac:spMk id="3" creationId="{02F80182-DF99-445E-8055-837D597C38A5}"/>
          </ac:spMkLst>
        </pc:spChg>
        <pc:spChg chg="mod">
          <ac:chgData name="Evelyne Schumacher" userId="bf9fb4f8-e873-44a6-9165-b00ad8a1f31c" providerId="ADAL" clId="{BBFEB819-1116-4E07-B9E2-7C6660976886}" dt="2026-04-14T08:38:49.476" v="950" actId="255"/>
          <ac:spMkLst>
            <pc:docMk/>
            <pc:sldMk cId="1510143952" sldId="332"/>
            <ac:spMk id="7" creationId="{3A354B2E-C37D-4B68-9B83-A941B747CCED}"/>
          </ac:spMkLst>
        </pc:spChg>
        <pc:spChg chg="mod">
          <ac:chgData name="Evelyne Schumacher" userId="bf9fb4f8-e873-44a6-9165-b00ad8a1f31c" providerId="ADAL" clId="{BBFEB819-1116-4E07-B9E2-7C6660976886}" dt="2026-04-14T08:38:40.834" v="948" actId="255"/>
          <ac:spMkLst>
            <pc:docMk/>
            <pc:sldMk cId="1510143952" sldId="332"/>
            <ac:spMk id="8" creationId="{F60FABF8-6F79-4985-A2FB-99DAD9E63042}"/>
          </ac:spMkLst>
        </pc:spChg>
      </pc:sldChg>
      <pc:sldChg chg="addSp delSp modSp mod ord modClrScheme chgLayout">
        <pc:chgData name="Evelyne Schumacher" userId="bf9fb4f8-e873-44a6-9165-b00ad8a1f31c" providerId="ADAL" clId="{BBFEB819-1116-4E07-B9E2-7C6660976886}" dt="2026-04-18T09:27:28.451" v="3230"/>
        <pc:sldMkLst>
          <pc:docMk/>
          <pc:sldMk cId="3800068970" sldId="335"/>
        </pc:sldMkLst>
        <pc:spChg chg="mod">
          <ac:chgData name="Evelyne Schumacher" userId="bf9fb4f8-e873-44a6-9165-b00ad8a1f31c" providerId="ADAL" clId="{BBFEB819-1116-4E07-B9E2-7C6660976886}" dt="2026-04-17T08:55:02.030" v="2850" actId="26606"/>
          <ac:spMkLst>
            <pc:docMk/>
            <pc:sldMk cId="3800068970" sldId="335"/>
            <ac:spMk id="7" creationId="{66CB554B-73A5-4106-A48D-001C726CE46C}"/>
          </ac:spMkLst>
        </pc:spChg>
        <pc:spChg chg="mod">
          <ac:chgData name="Evelyne Schumacher" userId="bf9fb4f8-e873-44a6-9165-b00ad8a1f31c" providerId="ADAL" clId="{BBFEB819-1116-4E07-B9E2-7C6660976886}" dt="2026-04-17T08:55:02.030" v="2850" actId="26606"/>
          <ac:spMkLst>
            <pc:docMk/>
            <pc:sldMk cId="3800068970" sldId="335"/>
            <ac:spMk id="8" creationId="{2B464640-8ACA-4AEB-B9BF-A79783A19988}"/>
          </ac:spMkLst>
        </pc:spChg>
        <pc:spChg chg="mod">
          <ac:chgData name="Evelyne Schumacher" userId="bf9fb4f8-e873-44a6-9165-b00ad8a1f31c" providerId="ADAL" clId="{BBFEB819-1116-4E07-B9E2-7C6660976886}" dt="2026-04-17T08:55:02.030" v="2850" actId="26606"/>
          <ac:spMkLst>
            <pc:docMk/>
            <pc:sldMk cId="3800068970" sldId="335"/>
            <ac:spMk id="9" creationId="{A36E7A03-635E-4F0D-9A7F-96B13283D131}"/>
          </ac:spMkLst>
        </pc:spChg>
        <pc:spChg chg="add mod">
          <ac:chgData name="Evelyne Schumacher" userId="bf9fb4f8-e873-44a6-9165-b00ad8a1f31c" providerId="ADAL" clId="{BBFEB819-1116-4E07-B9E2-7C6660976886}" dt="2026-04-18T09:27:15.795" v="3228" actId="20577"/>
          <ac:spMkLst>
            <pc:docMk/>
            <pc:sldMk cId="3800068970" sldId="335"/>
            <ac:spMk id="35" creationId="{17B06882-B5C3-C3FD-CCE9-F84EBC48A289}"/>
          </ac:spMkLst>
        </pc:spChg>
        <pc:picChg chg="add mod ord">
          <ac:chgData name="Evelyne Schumacher" userId="bf9fb4f8-e873-44a6-9165-b00ad8a1f31c" providerId="ADAL" clId="{BBFEB819-1116-4E07-B9E2-7C6660976886}" dt="2026-04-17T08:55:02.030" v="2850" actId="26606"/>
          <ac:picMkLst>
            <pc:docMk/>
            <pc:sldMk cId="3800068970" sldId="335"/>
            <ac:picMk id="2" creationId="{0A4C7DB4-3F76-C8F9-8C4A-45D40C617FE4}"/>
          </ac:picMkLst>
        </pc:picChg>
        <pc:picChg chg="mod ord">
          <ac:chgData name="Evelyne Schumacher" userId="bf9fb4f8-e873-44a6-9165-b00ad8a1f31c" providerId="ADAL" clId="{BBFEB819-1116-4E07-B9E2-7C6660976886}" dt="2026-04-17T08:55:02.030" v="2850" actId="26606"/>
          <ac:picMkLst>
            <pc:docMk/>
            <pc:sldMk cId="3800068970" sldId="335"/>
            <ac:picMk id="6" creationId="{1BBA7D00-FBC1-4E10-8B44-A05F4AD3FA84}"/>
          </ac:picMkLst>
        </pc:picChg>
      </pc:sldChg>
      <pc:sldChg chg="addSp delSp modSp mod ord">
        <pc:chgData name="Evelyne Schumacher" userId="bf9fb4f8-e873-44a6-9165-b00ad8a1f31c" providerId="ADAL" clId="{BBFEB819-1116-4E07-B9E2-7C6660976886}" dt="2026-04-17T08:49:03.835" v="2838" actId="14100"/>
        <pc:sldMkLst>
          <pc:docMk/>
          <pc:sldMk cId="33020697" sldId="338"/>
        </pc:sldMkLst>
        <pc:picChg chg="add mod ord">
          <ac:chgData name="Evelyne Schumacher" userId="bf9fb4f8-e873-44a6-9165-b00ad8a1f31c" providerId="ADAL" clId="{BBFEB819-1116-4E07-B9E2-7C6660976886}" dt="2026-04-17T08:49:03.835" v="2838" actId="14100"/>
          <ac:picMkLst>
            <pc:docMk/>
            <pc:sldMk cId="33020697" sldId="338"/>
            <ac:picMk id="5" creationId="{530BA111-4FC4-841D-DC81-EB49151CEED8}"/>
          </ac:picMkLst>
        </pc:picChg>
        <pc:picChg chg="add mod">
          <ac:chgData name="Evelyne Schumacher" userId="bf9fb4f8-e873-44a6-9165-b00ad8a1f31c" providerId="ADAL" clId="{BBFEB819-1116-4E07-B9E2-7C6660976886}" dt="2026-04-17T08:49:00.047" v="2837" actId="1076"/>
          <ac:picMkLst>
            <pc:docMk/>
            <pc:sldMk cId="33020697" sldId="338"/>
            <ac:picMk id="10" creationId="{2E94526C-8886-79D6-1742-0693F97A8B4A}"/>
          </ac:picMkLst>
        </pc:picChg>
        <pc:picChg chg="add mod">
          <ac:chgData name="Evelyne Schumacher" userId="bf9fb4f8-e873-44a6-9165-b00ad8a1f31c" providerId="ADAL" clId="{BBFEB819-1116-4E07-B9E2-7C6660976886}" dt="2026-04-17T08:48:50.310" v="2834" actId="1076"/>
          <ac:picMkLst>
            <pc:docMk/>
            <pc:sldMk cId="33020697" sldId="338"/>
            <ac:picMk id="12" creationId="{EEED3D92-9895-A9A9-BF84-72F776BCC983}"/>
          </ac:picMkLst>
        </pc:picChg>
      </pc:sldChg>
      <pc:sldChg chg="ord">
        <pc:chgData name="Evelyne Schumacher" userId="bf9fb4f8-e873-44a6-9165-b00ad8a1f31c" providerId="ADAL" clId="{BBFEB819-1116-4E07-B9E2-7C6660976886}" dt="2026-04-18T09:12:55.700" v="3181"/>
        <pc:sldMkLst>
          <pc:docMk/>
          <pc:sldMk cId="3884413832" sldId="343"/>
        </pc:sldMkLst>
      </pc:sldChg>
      <pc:sldChg chg="addSp modSp new del mod">
        <pc:chgData name="Evelyne Schumacher" userId="bf9fb4f8-e873-44a6-9165-b00ad8a1f31c" providerId="ADAL" clId="{BBFEB819-1116-4E07-B9E2-7C6660976886}" dt="2026-04-20T10:57:55.799" v="3248" actId="2696"/>
        <pc:sldMkLst>
          <pc:docMk/>
          <pc:sldMk cId="661982020" sldId="347"/>
        </pc:sldMkLst>
      </pc:sldChg>
      <pc:sldChg chg="addSp modSp new del mod">
        <pc:chgData name="Evelyne Schumacher" userId="bf9fb4f8-e873-44a6-9165-b00ad8a1f31c" providerId="ADAL" clId="{BBFEB819-1116-4E07-B9E2-7C6660976886}" dt="2026-04-20T10:57:47.274" v="3247" actId="2696"/>
        <pc:sldMkLst>
          <pc:docMk/>
          <pc:sldMk cId="2416975544" sldId="348"/>
        </pc:sldMkLst>
        <pc:spChg chg="add mod">
          <ac:chgData name="Evelyne Schumacher" userId="bf9fb4f8-e873-44a6-9165-b00ad8a1f31c" providerId="ADAL" clId="{BBFEB819-1116-4E07-B9E2-7C6660976886}" dt="2026-04-20T10:55:09.122" v="3246" actId="1076"/>
          <ac:spMkLst>
            <pc:docMk/>
            <pc:sldMk cId="2416975544" sldId="348"/>
            <ac:spMk id="6" creationId="{57BB3928-6D84-4F34-58A5-7DF97642EB26}"/>
          </ac:spMkLst>
        </pc:spChg>
      </pc:sldChg>
      <pc:sldChg chg="addSp delSp modSp new mod ord">
        <pc:chgData name="Evelyne Schumacher" userId="bf9fb4f8-e873-44a6-9165-b00ad8a1f31c" providerId="ADAL" clId="{BBFEB819-1116-4E07-B9E2-7C6660976886}" dt="2026-04-17T09:43:34.130" v="3177"/>
        <pc:sldMkLst>
          <pc:docMk/>
          <pc:sldMk cId="2902310259" sldId="350"/>
        </pc:sldMkLst>
        <pc:spChg chg="mod">
          <ac:chgData name="Evelyne Schumacher" userId="bf9fb4f8-e873-44a6-9165-b00ad8a1f31c" providerId="ADAL" clId="{BBFEB819-1116-4E07-B9E2-7C6660976886}" dt="2026-04-14T08:52:45.523" v="1022" actId="255"/>
          <ac:spMkLst>
            <pc:docMk/>
            <pc:sldMk cId="2902310259" sldId="350"/>
            <ac:spMk id="2" creationId="{4E459C79-276C-2902-A716-27269A247FAB}"/>
          </ac:spMkLst>
        </pc:spChg>
        <pc:spChg chg="mod">
          <ac:chgData name="Evelyne Schumacher" userId="bf9fb4f8-e873-44a6-9165-b00ad8a1f31c" providerId="ADAL" clId="{BBFEB819-1116-4E07-B9E2-7C6660976886}" dt="2026-04-14T08:53:09.195" v="1085" actId="255"/>
          <ac:spMkLst>
            <pc:docMk/>
            <pc:sldMk cId="2902310259" sldId="350"/>
            <ac:spMk id="3" creationId="{E40B23CB-B70B-D3A6-34DE-D91905CE040E}"/>
          </ac:spMkLst>
        </pc:spChg>
        <pc:picChg chg="add mod">
          <ac:chgData name="Evelyne Schumacher" userId="bf9fb4f8-e873-44a6-9165-b00ad8a1f31c" providerId="ADAL" clId="{BBFEB819-1116-4E07-B9E2-7C6660976886}" dt="2026-04-14T08:53:17.550" v="1086" actId="1076"/>
          <ac:picMkLst>
            <pc:docMk/>
            <pc:sldMk cId="2902310259" sldId="350"/>
            <ac:picMk id="8" creationId="{81529416-B57E-3428-D7E2-4E4BEE971156}"/>
          </ac:picMkLst>
        </pc:picChg>
        <pc:picChg chg="add mod">
          <ac:chgData name="Evelyne Schumacher" userId="bf9fb4f8-e873-44a6-9165-b00ad8a1f31c" providerId="ADAL" clId="{BBFEB819-1116-4E07-B9E2-7C6660976886}" dt="2026-04-14T08:54:03.843" v="1099" actId="14100"/>
          <ac:picMkLst>
            <pc:docMk/>
            <pc:sldMk cId="2902310259" sldId="350"/>
            <ac:picMk id="10" creationId="{A55C37C8-5C57-A70A-20CE-2735F6BB2331}"/>
          </ac:picMkLst>
        </pc:picChg>
      </pc:sldChg>
      <pc:sldChg chg="addSp modSp new mod ord">
        <pc:chgData name="Evelyne Schumacher" userId="bf9fb4f8-e873-44a6-9165-b00ad8a1f31c" providerId="ADAL" clId="{BBFEB819-1116-4E07-B9E2-7C6660976886}" dt="2026-04-20T10:58:51.510" v="3250"/>
        <pc:sldMkLst>
          <pc:docMk/>
          <pc:sldMk cId="994698806" sldId="351"/>
        </pc:sldMkLst>
        <pc:spChg chg="mod">
          <ac:chgData name="Evelyne Schumacher" userId="bf9fb4f8-e873-44a6-9165-b00ad8a1f31c" providerId="ADAL" clId="{BBFEB819-1116-4E07-B9E2-7C6660976886}" dt="2026-04-14T08:58:15.949" v="1135" actId="255"/>
          <ac:spMkLst>
            <pc:docMk/>
            <pc:sldMk cId="994698806" sldId="351"/>
            <ac:spMk id="2" creationId="{CE06EB8D-069B-ADC0-7158-27F47624C9FD}"/>
          </ac:spMkLst>
        </pc:spChg>
        <pc:spChg chg="mod">
          <ac:chgData name="Evelyne Schumacher" userId="bf9fb4f8-e873-44a6-9165-b00ad8a1f31c" providerId="ADAL" clId="{BBFEB819-1116-4E07-B9E2-7C6660976886}" dt="2026-04-14T08:58:37.028" v="1201" actId="255"/>
          <ac:spMkLst>
            <pc:docMk/>
            <pc:sldMk cId="994698806" sldId="351"/>
            <ac:spMk id="3" creationId="{5A7CBD1C-ED39-4685-3669-EF17D4B93A50}"/>
          </ac:spMkLst>
        </pc:spChg>
        <pc:picChg chg="add mod">
          <ac:chgData name="Evelyne Schumacher" userId="bf9fb4f8-e873-44a6-9165-b00ad8a1f31c" providerId="ADAL" clId="{BBFEB819-1116-4E07-B9E2-7C6660976886}" dt="2026-04-14T08:57:42.443" v="1109" actId="14100"/>
          <ac:picMkLst>
            <pc:docMk/>
            <pc:sldMk cId="994698806" sldId="351"/>
            <ac:picMk id="6" creationId="{ABD97349-DDA6-37ED-0A02-06C9BA5EF63A}"/>
          </ac:picMkLst>
        </pc:picChg>
      </pc:sldChg>
      <pc:sldChg chg="addSp modSp new mod ord">
        <pc:chgData name="Evelyne Schumacher" userId="bf9fb4f8-e873-44a6-9165-b00ad8a1f31c" providerId="ADAL" clId="{BBFEB819-1116-4E07-B9E2-7C6660976886}" dt="2026-04-18T09:14:02.675" v="3183"/>
        <pc:sldMkLst>
          <pc:docMk/>
          <pc:sldMk cId="1539722249" sldId="353"/>
        </pc:sldMkLst>
        <pc:spChg chg="mod">
          <ac:chgData name="Evelyne Schumacher" userId="bf9fb4f8-e873-44a6-9165-b00ad8a1f31c" providerId="ADAL" clId="{BBFEB819-1116-4E07-B9E2-7C6660976886}" dt="2026-04-14T09:21:59.840" v="1314" actId="255"/>
          <ac:spMkLst>
            <pc:docMk/>
            <pc:sldMk cId="1539722249" sldId="353"/>
            <ac:spMk id="2" creationId="{0258CFDE-D7AF-0D94-4F59-DDF94B349628}"/>
          </ac:spMkLst>
        </pc:spChg>
        <pc:spChg chg="mod">
          <ac:chgData name="Evelyne Schumacher" userId="bf9fb4f8-e873-44a6-9165-b00ad8a1f31c" providerId="ADAL" clId="{BBFEB819-1116-4E07-B9E2-7C6660976886}" dt="2026-04-14T09:22:21.045" v="1377" actId="255"/>
          <ac:spMkLst>
            <pc:docMk/>
            <pc:sldMk cId="1539722249" sldId="353"/>
            <ac:spMk id="3" creationId="{801C0CC6-87DE-6F36-4F94-1C9C79F710C9}"/>
          </ac:spMkLst>
        </pc:spChg>
        <pc:picChg chg="add mod">
          <ac:chgData name="Evelyne Schumacher" userId="bf9fb4f8-e873-44a6-9165-b00ad8a1f31c" providerId="ADAL" clId="{BBFEB819-1116-4E07-B9E2-7C6660976886}" dt="2026-04-14T09:21:38.893" v="1288" actId="14100"/>
          <ac:picMkLst>
            <pc:docMk/>
            <pc:sldMk cId="1539722249" sldId="353"/>
            <ac:picMk id="6" creationId="{C858504D-EEC6-988F-5B27-1267AA59F548}"/>
          </ac:picMkLst>
        </pc:picChg>
      </pc:sldChg>
      <pc:sldChg chg="addSp modSp new del mod ord">
        <pc:chgData name="Evelyne Schumacher" userId="bf9fb4f8-e873-44a6-9165-b00ad8a1f31c" providerId="ADAL" clId="{BBFEB819-1116-4E07-B9E2-7C6660976886}" dt="2026-04-20T11:28:54.088" v="3348" actId="2696"/>
        <pc:sldMkLst>
          <pc:docMk/>
          <pc:sldMk cId="1940646779" sldId="354"/>
        </pc:sldMkLst>
        <pc:spChg chg="mod">
          <ac:chgData name="Evelyne Schumacher" userId="bf9fb4f8-e873-44a6-9165-b00ad8a1f31c" providerId="ADAL" clId="{BBFEB819-1116-4E07-B9E2-7C6660976886}" dt="2026-04-14T09:23:20.523" v="1401" actId="255"/>
          <ac:spMkLst>
            <pc:docMk/>
            <pc:sldMk cId="1940646779" sldId="354"/>
            <ac:spMk id="2" creationId="{9D4CACA7-0CB9-1B7A-92C0-C81A8259A850}"/>
          </ac:spMkLst>
        </pc:spChg>
        <pc:spChg chg="mod">
          <ac:chgData name="Evelyne Schumacher" userId="bf9fb4f8-e873-44a6-9165-b00ad8a1f31c" providerId="ADAL" clId="{BBFEB819-1116-4E07-B9E2-7C6660976886}" dt="2026-04-14T09:23:47.166" v="1467" actId="255"/>
          <ac:spMkLst>
            <pc:docMk/>
            <pc:sldMk cId="1940646779" sldId="354"/>
            <ac:spMk id="3" creationId="{A0000D5C-DEAD-97C3-AE9E-DDCDC0F55A55}"/>
          </ac:spMkLst>
        </pc:spChg>
        <pc:picChg chg="add mod">
          <ac:chgData name="Evelyne Schumacher" userId="bf9fb4f8-e873-44a6-9165-b00ad8a1f31c" providerId="ADAL" clId="{BBFEB819-1116-4E07-B9E2-7C6660976886}" dt="2026-04-14T09:22:55.485" v="1384" actId="14100"/>
          <ac:picMkLst>
            <pc:docMk/>
            <pc:sldMk cId="1940646779" sldId="354"/>
            <ac:picMk id="6" creationId="{6C4B1CA3-655C-093D-B39A-9D6FDFC0A289}"/>
          </ac:picMkLst>
        </pc:picChg>
      </pc:sldChg>
      <pc:sldChg chg="addSp modSp new mod ord">
        <pc:chgData name="Evelyne Schumacher" userId="bf9fb4f8-e873-44a6-9165-b00ad8a1f31c" providerId="ADAL" clId="{BBFEB819-1116-4E07-B9E2-7C6660976886}" dt="2026-04-18T09:14:11.136" v="3187"/>
        <pc:sldMkLst>
          <pc:docMk/>
          <pc:sldMk cId="2073401903" sldId="355"/>
        </pc:sldMkLst>
        <pc:spChg chg="mod">
          <ac:chgData name="Evelyne Schumacher" userId="bf9fb4f8-e873-44a6-9165-b00ad8a1f31c" providerId="ADAL" clId="{BBFEB819-1116-4E07-B9E2-7C6660976886}" dt="2026-04-14T09:35:48.652" v="1502" actId="255"/>
          <ac:spMkLst>
            <pc:docMk/>
            <pc:sldMk cId="2073401903" sldId="355"/>
            <ac:spMk id="2" creationId="{EE12D4B5-98D9-3579-E36A-84FCC3DF0D6F}"/>
          </ac:spMkLst>
        </pc:spChg>
        <pc:spChg chg="mod">
          <ac:chgData name="Evelyne Schumacher" userId="bf9fb4f8-e873-44a6-9165-b00ad8a1f31c" providerId="ADAL" clId="{BBFEB819-1116-4E07-B9E2-7C6660976886}" dt="2026-04-14T09:36:10.898" v="1569" actId="255"/>
          <ac:spMkLst>
            <pc:docMk/>
            <pc:sldMk cId="2073401903" sldId="355"/>
            <ac:spMk id="3" creationId="{EDCDEDC2-0534-D75C-0583-B6863451443B}"/>
          </ac:spMkLst>
        </pc:spChg>
        <pc:picChg chg="add mod">
          <ac:chgData name="Evelyne Schumacher" userId="bf9fb4f8-e873-44a6-9165-b00ad8a1f31c" providerId="ADAL" clId="{BBFEB819-1116-4E07-B9E2-7C6660976886}" dt="2026-04-14T09:41:50.899" v="1587" actId="14100"/>
          <ac:picMkLst>
            <pc:docMk/>
            <pc:sldMk cId="2073401903" sldId="355"/>
            <ac:picMk id="6" creationId="{46CD480B-47DA-DC76-92C1-1A70B5571927}"/>
          </ac:picMkLst>
        </pc:picChg>
        <pc:picChg chg="add mod">
          <ac:chgData name="Evelyne Schumacher" userId="bf9fb4f8-e873-44a6-9165-b00ad8a1f31c" providerId="ADAL" clId="{BBFEB819-1116-4E07-B9E2-7C6660976886}" dt="2026-04-14T09:41:46.648" v="1586" actId="1076"/>
          <ac:picMkLst>
            <pc:docMk/>
            <pc:sldMk cId="2073401903" sldId="355"/>
            <ac:picMk id="8" creationId="{C920C8AD-C02B-4E5A-D3C1-DB09E0AE43C9}"/>
          </ac:picMkLst>
        </pc:picChg>
      </pc:sldChg>
      <pc:sldChg chg="addSp modSp new mod modClrScheme chgLayout">
        <pc:chgData name="Evelyne Schumacher" userId="bf9fb4f8-e873-44a6-9165-b00ad8a1f31c" providerId="ADAL" clId="{BBFEB819-1116-4E07-B9E2-7C6660976886}" dt="2026-04-18T09:24:46.944" v="3224" actId="2711"/>
        <pc:sldMkLst>
          <pc:docMk/>
          <pc:sldMk cId="3168481509" sldId="356"/>
        </pc:sldMkLst>
        <pc:spChg chg="mod">
          <ac:chgData name="Evelyne Schumacher" userId="bf9fb4f8-e873-44a6-9165-b00ad8a1f31c" providerId="ADAL" clId="{BBFEB819-1116-4E07-B9E2-7C6660976886}" dt="2026-04-18T09:24:21.904" v="3196" actId="26606"/>
          <ac:spMkLst>
            <pc:docMk/>
            <pc:sldMk cId="3168481509" sldId="356"/>
            <ac:spMk id="2" creationId="{954CEFEB-B8F1-5613-D9EF-DE97A1DBDB87}"/>
          </ac:spMkLst>
        </pc:spChg>
        <pc:spChg chg="mod">
          <ac:chgData name="Evelyne Schumacher" userId="bf9fb4f8-e873-44a6-9165-b00ad8a1f31c" providerId="ADAL" clId="{BBFEB819-1116-4E07-B9E2-7C6660976886}" dt="2026-04-18T09:24:21.904" v="3196" actId="26606"/>
          <ac:spMkLst>
            <pc:docMk/>
            <pc:sldMk cId="3168481509" sldId="356"/>
            <ac:spMk id="3" creationId="{7A5F9371-E55D-8967-9431-9EA9CAA17A9B}"/>
          </ac:spMkLst>
        </pc:spChg>
        <pc:spChg chg="mod">
          <ac:chgData name="Evelyne Schumacher" userId="bf9fb4f8-e873-44a6-9165-b00ad8a1f31c" providerId="ADAL" clId="{BBFEB819-1116-4E07-B9E2-7C6660976886}" dt="2026-04-18T09:24:21.904" v="3196" actId="26606"/>
          <ac:spMkLst>
            <pc:docMk/>
            <pc:sldMk cId="3168481509" sldId="356"/>
            <ac:spMk id="4" creationId="{14399757-80D6-82C0-73E9-AAE0292BC4FB}"/>
          </ac:spMkLst>
        </pc:spChg>
        <pc:spChg chg="add mod">
          <ac:chgData name="Evelyne Schumacher" userId="bf9fb4f8-e873-44a6-9165-b00ad8a1f31c" providerId="ADAL" clId="{BBFEB819-1116-4E07-B9E2-7C6660976886}" dt="2026-04-18T09:24:46.944" v="3224" actId="2711"/>
          <ac:spMkLst>
            <pc:docMk/>
            <pc:sldMk cId="3168481509" sldId="356"/>
            <ac:spMk id="13" creationId="{D6A54E05-30D6-ABB1-93E5-C5EBF064C909}"/>
          </ac:spMkLst>
        </pc:spChg>
        <pc:picChg chg="add mod ord">
          <ac:chgData name="Evelyne Schumacher" userId="bf9fb4f8-e873-44a6-9165-b00ad8a1f31c" providerId="ADAL" clId="{BBFEB819-1116-4E07-B9E2-7C6660976886}" dt="2026-04-18T09:24:21.904" v="3196" actId="26606"/>
          <ac:picMkLst>
            <pc:docMk/>
            <pc:sldMk cId="3168481509" sldId="356"/>
            <ac:picMk id="6" creationId="{66DEF5AB-A7E0-4BED-0F71-1862FE854E39}"/>
          </ac:picMkLst>
        </pc:picChg>
        <pc:picChg chg="add mod ord">
          <ac:chgData name="Evelyne Schumacher" userId="bf9fb4f8-e873-44a6-9165-b00ad8a1f31c" providerId="ADAL" clId="{BBFEB819-1116-4E07-B9E2-7C6660976886}" dt="2026-04-18T09:24:21.904" v="3196" actId="26606"/>
          <ac:picMkLst>
            <pc:docMk/>
            <pc:sldMk cId="3168481509" sldId="356"/>
            <ac:picMk id="8" creationId="{90EA1F11-304F-49C4-6F64-FBACBBEB5D69}"/>
          </ac:picMkLst>
        </pc:picChg>
      </pc:sldChg>
      <pc:sldChg chg="addSp delSp modSp add mod">
        <pc:chgData name="Evelyne Schumacher" userId="bf9fb4f8-e873-44a6-9165-b00ad8a1f31c" providerId="ADAL" clId="{BBFEB819-1116-4E07-B9E2-7C6660976886}" dt="2026-04-17T08:54:21.191" v="2845" actId="14100"/>
        <pc:sldMkLst>
          <pc:docMk/>
          <pc:sldMk cId="3176511118" sldId="364"/>
        </pc:sldMkLst>
        <pc:spChg chg="mod">
          <ac:chgData name="Evelyne Schumacher" userId="bf9fb4f8-e873-44a6-9165-b00ad8a1f31c" providerId="ADAL" clId="{BBFEB819-1116-4E07-B9E2-7C6660976886}" dt="2026-04-14T10:33:08.979" v="2013" actId="20577"/>
          <ac:spMkLst>
            <pc:docMk/>
            <pc:sldMk cId="3176511118" sldId="364"/>
            <ac:spMk id="2" creationId="{4D05EB03-ED10-E8B8-FAA0-67751A85303F}"/>
          </ac:spMkLst>
        </pc:spChg>
        <pc:picChg chg="add mod ord">
          <ac:chgData name="Evelyne Schumacher" userId="bf9fb4f8-e873-44a6-9165-b00ad8a1f31c" providerId="ADAL" clId="{BBFEB819-1116-4E07-B9E2-7C6660976886}" dt="2026-04-17T08:54:21.191" v="2845" actId="14100"/>
          <ac:picMkLst>
            <pc:docMk/>
            <pc:sldMk cId="3176511118" sldId="364"/>
            <ac:picMk id="10" creationId="{43615A68-FC7F-A077-4309-19921B3A6331}"/>
          </ac:picMkLst>
        </pc:picChg>
      </pc:sldChg>
      <pc:sldChg chg="addSp delSp modSp add mod modClrScheme chgLayout">
        <pc:chgData name="Evelyne Schumacher" userId="bf9fb4f8-e873-44a6-9165-b00ad8a1f31c" providerId="ADAL" clId="{BBFEB819-1116-4E07-B9E2-7C6660976886}" dt="2026-04-18T09:27:46.995" v="3232" actId="2711"/>
        <pc:sldMkLst>
          <pc:docMk/>
          <pc:sldMk cId="2023497693" sldId="365"/>
        </pc:sldMkLst>
        <pc:spChg chg="mod">
          <ac:chgData name="Evelyne Schumacher" userId="bf9fb4f8-e873-44a6-9165-b00ad8a1f31c" providerId="ADAL" clId="{BBFEB819-1116-4E07-B9E2-7C6660976886}" dt="2026-04-18T09:27:46.995" v="3232" actId="2711"/>
          <ac:spMkLst>
            <pc:docMk/>
            <pc:sldMk cId="2023497693" sldId="365"/>
            <ac:spMk id="2" creationId="{BF33ECCC-6FD8-D49F-D759-3F6309AA6DD4}"/>
          </ac:spMkLst>
        </pc:spChg>
        <pc:spChg chg="mod ord">
          <ac:chgData name="Evelyne Schumacher" userId="bf9fb4f8-e873-44a6-9165-b00ad8a1f31c" providerId="ADAL" clId="{BBFEB819-1116-4E07-B9E2-7C6660976886}" dt="2026-04-18T09:27:42.004" v="3231" actId="26606"/>
          <ac:spMkLst>
            <pc:docMk/>
            <pc:sldMk cId="2023497693" sldId="365"/>
            <ac:spMk id="7" creationId="{4E6CBCE2-3B76-A554-259F-3AB17B7B8577}"/>
          </ac:spMkLst>
        </pc:spChg>
        <pc:spChg chg="mod ord">
          <ac:chgData name="Evelyne Schumacher" userId="bf9fb4f8-e873-44a6-9165-b00ad8a1f31c" providerId="ADAL" clId="{BBFEB819-1116-4E07-B9E2-7C6660976886}" dt="2026-04-18T09:27:42.004" v="3231" actId="26606"/>
          <ac:spMkLst>
            <pc:docMk/>
            <pc:sldMk cId="2023497693" sldId="365"/>
            <ac:spMk id="8" creationId="{5C61B77E-94B8-8AAC-340A-54F85E7BE6FF}"/>
          </ac:spMkLst>
        </pc:spChg>
        <pc:spChg chg="mod ord">
          <ac:chgData name="Evelyne Schumacher" userId="bf9fb4f8-e873-44a6-9165-b00ad8a1f31c" providerId="ADAL" clId="{BBFEB819-1116-4E07-B9E2-7C6660976886}" dt="2026-04-18T09:27:42.004" v="3231" actId="26606"/>
          <ac:spMkLst>
            <pc:docMk/>
            <pc:sldMk cId="2023497693" sldId="365"/>
            <ac:spMk id="9" creationId="{243A4DED-4BCF-3266-7EC0-5A20B9414352}"/>
          </ac:spMkLst>
        </pc:spChg>
        <pc:spChg chg="add mod">
          <ac:chgData name="Evelyne Schumacher" userId="bf9fb4f8-e873-44a6-9165-b00ad8a1f31c" providerId="ADAL" clId="{BBFEB819-1116-4E07-B9E2-7C6660976886}" dt="2026-04-18T09:27:42.004" v="3231" actId="26606"/>
          <ac:spMkLst>
            <pc:docMk/>
            <pc:sldMk cId="2023497693" sldId="365"/>
            <ac:spMk id="14" creationId="{66F0DEB4-98D1-76BE-95B1-33F037C9DD69}"/>
          </ac:spMkLst>
        </pc:spChg>
        <pc:spChg chg="add mod">
          <ac:chgData name="Evelyne Schumacher" userId="bf9fb4f8-e873-44a6-9165-b00ad8a1f31c" providerId="ADAL" clId="{BBFEB819-1116-4E07-B9E2-7C6660976886}" dt="2026-04-18T09:27:42.004" v="3231" actId="26606"/>
          <ac:spMkLst>
            <pc:docMk/>
            <pc:sldMk cId="2023497693" sldId="365"/>
            <ac:spMk id="16" creationId="{DE5D844E-5B61-8206-A7BC-4979A6A90047}"/>
          </ac:spMkLst>
        </pc:spChg>
        <pc:spChg chg="add mod">
          <ac:chgData name="Evelyne Schumacher" userId="bf9fb4f8-e873-44a6-9165-b00ad8a1f31c" providerId="ADAL" clId="{BBFEB819-1116-4E07-B9E2-7C6660976886}" dt="2026-04-18T09:27:42.004" v="3231" actId="26606"/>
          <ac:spMkLst>
            <pc:docMk/>
            <pc:sldMk cId="2023497693" sldId="365"/>
            <ac:spMk id="18" creationId="{D54472A4-39CC-2809-C944-3F3835AE4B41}"/>
          </ac:spMkLst>
        </pc:spChg>
        <pc:picChg chg="add mod">
          <ac:chgData name="Evelyne Schumacher" userId="bf9fb4f8-e873-44a6-9165-b00ad8a1f31c" providerId="ADAL" clId="{BBFEB819-1116-4E07-B9E2-7C6660976886}" dt="2026-04-18T09:27:42.004" v="3231" actId="26606"/>
          <ac:picMkLst>
            <pc:docMk/>
            <pc:sldMk cId="2023497693" sldId="365"/>
            <ac:picMk id="3" creationId="{4F33B132-17F6-70A7-53B1-A52BE5699C43}"/>
          </ac:picMkLst>
        </pc:picChg>
        <pc:picChg chg="add mod">
          <ac:chgData name="Evelyne Schumacher" userId="bf9fb4f8-e873-44a6-9165-b00ad8a1f31c" providerId="ADAL" clId="{BBFEB819-1116-4E07-B9E2-7C6660976886}" dt="2026-04-18T09:27:42.004" v="3231" actId="26606"/>
          <ac:picMkLst>
            <pc:docMk/>
            <pc:sldMk cId="2023497693" sldId="365"/>
            <ac:picMk id="5" creationId="{87D8EB55-D3C0-0B7D-F716-9BCFB8835458}"/>
          </ac:picMkLst>
        </pc:picChg>
        <pc:picChg chg="add mod">
          <ac:chgData name="Evelyne Schumacher" userId="bf9fb4f8-e873-44a6-9165-b00ad8a1f31c" providerId="ADAL" clId="{BBFEB819-1116-4E07-B9E2-7C6660976886}" dt="2026-04-18T09:27:42.004" v="3231" actId="26606"/>
          <ac:picMkLst>
            <pc:docMk/>
            <pc:sldMk cId="2023497693" sldId="365"/>
            <ac:picMk id="6" creationId="{3CEABD87-5EBF-08AB-0A91-7CFB6CAA4060}"/>
          </ac:picMkLst>
        </pc:picChg>
      </pc:sldChg>
      <pc:sldChg chg="addSp delSp modSp add mod">
        <pc:chgData name="Evelyne Schumacher" userId="bf9fb4f8-e873-44a6-9165-b00ad8a1f31c" providerId="ADAL" clId="{BBFEB819-1116-4E07-B9E2-7C6660976886}" dt="2026-04-18T09:34:02.860" v="3243" actId="14100"/>
        <pc:sldMkLst>
          <pc:docMk/>
          <pc:sldMk cId="3379403031" sldId="366"/>
        </pc:sldMkLst>
        <pc:spChg chg="mod">
          <ac:chgData name="Evelyne Schumacher" userId="bf9fb4f8-e873-44a6-9165-b00ad8a1f31c" providerId="ADAL" clId="{BBFEB819-1116-4E07-B9E2-7C6660976886}" dt="2026-04-18T09:33:49.076" v="3241" actId="255"/>
          <ac:spMkLst>
            <pc:docMk/>
            <pc:sldMk cId="3379403031" sldId="366"/>
            <ac:spMk id="2" creationId="{38353D87-415D-DEC3-9ACF-3CA9930B87CD}"/>
          </ac:spMkLst>
        </pc:spChg>
        <pc:spChg chg="mod">
          <ac:chgData name="Evelyne Schumacher" userId="bf9fb4f8-e873-44a6-9165-b00ad8a1f31c" providerId="ADAL" clId="{BBFEB819-1116-4E07-B9E2-7C6660976886}" dt="2026-04-18T09:34:02.860" v="3243" actId="14100"/>
          <ac:spMkLst>
            <pc:docMk/>
            <pc:sldMk cId="3379403031" sldId="366"/>
            <ac:spMk id="7" creationId="{126375FE-F6FB-74E1-5D5B-DCADC219DE79}"/>
          </ac:spMkLst>
        </pc:spChg>
        <pc:spChg chg="mod">
          <ac:chgData name="Evelyne Schumacher" userId="bf9fb4f8-e873-44a6-9165-b00ad8a1f31c" providerId="ADAL" clId="{BBFEB819-1116-4E07-B9E2-7C6660976886}" dt="2026-04-18T09:33:58.750" v="3242" actId="14100"/>
          <ac:spMkLst>
            <pc:docMk/>
            <pc:sldMk cId="3379403031" sldId="366"/>
            <ac:spMk id="8" creationId="{BC40186A-3DB2-E9A1-EF28-1A25DFD6BEC3}"/>
          </ac:spMkLst>
        </pc:spChg>
        <pc:spChg chg="mod">
          <ac:chgData name="Evelyne Schumacher" userId="bf9fb4f8-e873-44a6-9165-b00ad8a1f31c" providerId="ADAL" clId="{BBFEB819-1116-4E07-B9E2-7C6660976886}" dt="2026-04-18T09:28:13.133" v="3233" actId="26606"/>
          <ac:spMkLst>
            <pc:docMk/>
            <pc:sldMk cId="3379403031" sldId="366"/>
            <ac:spMk id="9" creationId="{B0781773-E2A7-CE67-3BED-2B8D4027E42A}"/>
          </ac:spMkLst>
        </pc:spChg>
        <pc:picChg chg="add mod ord">
          <ac:chgData name="Evelyne Schumacher" userId="bf9fb4f8-e873-44a6-9165-b00ad8a1f31c" providerId="ADAL" clId="{BBFEB819-1116-4E07-B9E2-7C6660976886}" dt="2026-04-18T09:28:13.133" v="3233" actId="26606"/>
          <ac:picMkLst>
            <pc:docMk/>
            <pc:sldMk cId="3379403031" sldId="366"/>
            <ac:picMk id="3" creationId="{5F12339E-5B09-31FB-BA08-D95F76AA12A5}"/>
          </ac:picMkLst>
        </pc:picChg>
      </pc:sldChg>
      <pc:sldChg chg="addSp delSp modSp add mod">
        <pc:chgData name="Evelyne Schumacher" userId="bf9fb4f8-e873-44a6-9165-b00ad8a1f31c" providerId="ADAL" clId="{BBFEB819-1116-4E07-B9E2-7C6660976886}" dt="2026-04-17T08:58:24.272" v="2884" actId="14100"/>
        <pc:sldMkLst>
          <pc:docMk/>
          <pc:sldMk cId="3694370928" sldId="368"/>
        </pc:sldMkLst>
        <pc:spChg chg="mod">
          <ac:chgData name="Evelyne Schumacher" userId="bf9fb4f8-e873-44a6-9165-b00ad8a1f31c" providerId="ADAL" clId="{BBFEB819-1116-4E07-B9E2-7C6660976886}" dt="2026-04-14T10:43:31.807" v="2147" actId="20577"/>
          <ac:spMkLst>
            <pc:docMk/>
            <pc:sldMk cId="3694370928" sldId="368"/>
            <ac:spMk id="2" creationId="{A212BC4D-8377-7468-2E7C-A86B97CFE10F}"/>
          </ac:spMkLst>
        </pc:spChg>
        <pc:picChg chg="add mod ord">
          <ac:chgData name="Evelyne Schumacher" userId="bf9fb4f8-e873-44a6-9165-b00ad8a1f31c" providerId="ADAL" clId="{BBFEB819-1116-4E07-B9E2-7C6660976886}" dt="2026-04-17T08:58:24.272" v="2884" actId="14100"/>
          <ac:picMkLst>
            <pc:docMk/>
            <pc:sldMk cId="3694370928" sldId="368"/>
            <ac:picMk id="5" creationId="{F33AFCDA-1ECD-0FBC-D700-26B88EBD9E3F}"/>
          </ac:picMkLst>
        </pc:picChg>
      </pc:sldChg>
      <pc:sldChg chg="addSp delSp modSp add mod modClrScheme chgLayout">
        <pc:chgData name="Evelyne Schumacher" userId="bf9fb4f8-e873-44a6-9165-b00ad8a1f31c" providerId="ADAL" clId="{BBFEB819-1116-4E07-B9E2-7C6660976886}" dt="2026-04-20T11:28:17.005" v="3347" actId="6549"/>
        <pc:sldMkLst>
          <pc:docMk/>
          <pc:sldMk cId="2353175600" sldId="369"/>
        </pc:sldMkLst>
        <pc:spChg chg="mod">
          <ac:chgData name="Evelyne Schumacher" userId="bf9fb4f8-e873-44a6-9165-b00ad8a1f31c" providerId="ADAL" clId="{BBFEB819-1116-4E07-B9E2-7C6660976886}" dt="2026-04-20T11:28:17.005" v="3347" actId="6549"/>
          <ac:spMkLst>
            <pc:docMk/>
            <pc:sldMk cId="2353175600" sldId="369"/>
            <ac:spMk id="2" creationId="{E57C7AE0-03BF-E9AF-7C72-2B8042106D8A}"/>
          </ac:spMkLst>
        </pc:spChg>
        <pc:spChg chg="mod">
          <ac:chgData name="Evelyne Schumacher" userId="bf9fb4f8-e873-44a6-9165-b00ad8a1f31c" providerId="ADAL" clId="{BBFEB819-1116-4E07-B9E2-7C6660976886}" dt="2026-04-17T09:05:21.850" v="2930" actId="26606"/>
          <ac:spMkLst>
            <pc:docMk/>
            <pc:sldMk cId="2353175600" sldId="369"/>
            <ac:spMk id="7" creationId="{1355FCB8-9A8F-EECB-6D8B-43BA2B1AB186}"/>
          </ac:spMkLst>
        </pc:spChg>
        <pc:spChg chg="mod">
          <ac:chgData name="Evelyne Schumacher" userId="bf9fb4f8-e873-44a6-9165-b00ad8a1f31c" providerId="ADAL" clId="{BBFEB819-1116-4E07-B9E2-7C6660976886}" dt="2026-04-17T09:05:21.850" v="2930" actId="26606"/>
          <ac:spMkLst>
            <pc:docMk/>
            <pc:sldMk cId="2353175600" sldId="369"/>
            <ac:spMk id="8" creationId="{FDA7044E-3624-6D4A-7F23-A9D6F8A87F85}"/>
          </ac:spMkLst>
        </pc:spChg>
        <pc:spChg chg="mod">
          <ac:chgData name="Evelyne Schumacher" userId="bf9fb4f8-e873-44a6-9165-b00ad8a1f31c" providerId="ADAL" clId="{BBFEB819-1116-4E07-B9E2-7C6660976886}" dt="2026-04-17T09:05:21.850" v="2930" actId="26606"/>
          <ac:spMkLst>
            <pc:docMk/>
            <pc:sldMk cId="2353175600" sldId="369"/>
            <ac:spMk id="9" creationId="{07055536-8156-E895-92AE-D9B33AAA34D2}"/>
          </ac:spMkLst>
        </pc:spChg>
        <pc:picChg chg="add mod ord">
          <ac:chgData name="Evelyne Schumacher" userId="bf9fb4f8-e873-44a6-9165-b00ad8a1f31c" providerId="ADAL" clId="{BBFEB819-1116-4E07-B9E2-7C6660976886}" dt="2026-04-17T09:05:21.850" v="2930" actId="26606"/>
          <ac:picMkLst>
            <pc:docMk/>
            <pc:sldMk cId="2353175600" sldId="369"/>
            <ac:picMk id="5" creationId="{BC5F6C91-2166-35E3-81C7-5654DDE5202B}"/>
          </ac:picMkLst>
        </pc:picChg>
        <pc:picChg chg="add mod ord">
          <ac:chgData name="Evelyne Schumacher" userId="bf9fb4f8-e873-44a6-9165-b00ad8a1f31c" providerId="ADAL" clId="{BBFEB819-1116-4E07-B9E2-7C6660976886}" dt="2026-04-17T09:05:21.850" v="2930" actId="26606"/>
          <ac:picMkLst>
            <pc:docMk/>
            <pc:sldMk cId="2353175600" sldId="369"/>
            <ac:picMk id="10" creationId="{F7D3F36F-6973-4852-3D4B-2769DE21E824}"/>
          </ac:picMkLst>
        </pc:picChg>
      </pc:sldChg>
      <pc:sldChg chg="addSp delSp modSp add mod">
        <pc:chgData name="Evelyne Schumacher" userId="bf9fb4f8-e873-44a6-9165-b00ad8a1f31c" providerId="ADAL" clId="{BBFEB819-1116-4E07-B9E2-7C6660976886}" dt="2026-04-20T11:27:57.041" v="3339" actId="255"/>
        <pc:sldMkLst>
          <pc:docMk/>
          <pc:sldMk cId="1442345688" sldId="370"/>
        </pc:sldMkLst>
        <pc:spChg chg="mod">
          <ac:chgData name="Evelyne Schumacher" userId="bf9fb4f8-e873-44a6-9165-b00ad8a1f31c" providerId="ADAL" clId="{BBFEB819-1116-4E07-B9E2-7C6660976886}" dt="2026-04-20T11:27:57.041" v="3339" actId="255"/>
          <ac:spMkLst>
            <pc:docMk/>
            <pc:sldMk cId="1442345688" sldId="370"/>
            <ac:spMk id="2" creationId="{0EAAFE52-46FA-DA9D-A6E0-ED1CEC06F327}"/>
          </ac:spMkLst>
        </pc:spChg>
        <pc:spChg chg="mod">
          <ac:chgData name="Evelyne Schumacher" userId="bf9fb4f8-e873-44a6-9165-b00ad8a1f31c" providerId="ADAL" clId="{BBFEB819-1116-4E07-B9E2-7C6660976886}" dt="2026-04-17T09:08:35.798" v="2937" actId="26606"/>
          <ac:spMkLst>
            <pc:docMk/>
            <pc:sldMk cId="1442345688" sldId="370"/>
            <ac:spMk id="7" creationId="{5F39C0B1-6CF1-C976-CE6D-6BF64B3B0DE9}"/>
          </ac:spMkLst>
        </pc:spChg>
        <pc:spChg chg="mod">
          <ac:chgData name="Evelyne Schumacher" userId="bf9fb4f8-e873-44a6-9165-b00ad8a1f31c" providerId="ADAL" clId="{BBFEB819-1116-4E07-B9E2-7C6660976886}" dt="2026-04-17T09:08:35.798" v="2937" actId="26606"/>
          <ac:spMkLst>
            <pc:docMk/>
            <pc:sldMk cId="1442345688" sldId="370"/>
            <ac:spMk id="8" creationId="{F44A5721-C838-DF4A-5BB1-DC9FBC4AEE4E}"/>
          </ac:spMkLst>
        </pc:spChg>
        <pc:spChg chg="mod">
          <ac:chgData name="Evelyne Schumacher" userId="bf9fb4f8-e873-44a6-9165-b00ad8a1f31c" providerId="ADAL" clId="{BBFEB819-1116-4E07-B9E2-7C6660976886}" dt="2026-04-17T09:08:35.798" v="2937" actId="26606"/>
          <ac:spMkLst>
            <pc:docMk/>
            <pc:sldMk cId="1442345688" sldId="370"/>
            <ac:spMk id="9" creationId="{5897AA46-2DA6-27F6-13D4-12BAD5B74813}"/>
          </ac:spMkLst>
        </pc:spChg>
        <pc:picChg chg="add mod ord">
          <ac:chgData name="Evelyne Schumacher" userId="bf9fb4f8-e873-44a6-9165-b00ad8a1f31c" providerId="ADAL" clId="{BBFEB819-1116-4E07-B9E2-7C6660976886}" dt="2026-04-17T09:08:35.798" v="2937" actId="26606"/>
          <ac:picMkLst>
            <pc:docMk/>
            <pc:sldMk cId="1442345688" sldId="370"/>
            <ac:picMk id="5" creationId="{A93A4F3F-CC89-6E1B-49DB-CA8209670BB5}"/>
          </ac:picMkLst>
        </pc:picChg>
      </pc:sldChg>
      <pc:sldChg chg="addSp delSp modSp add mod modClrScheme chgLayout">
        <pc:chgData name="Evelyne Schumacher" userId="bf9fb4f8-e873-44a6-9165-b00ad8a1f31c" providerId="ADAL" clId="{BBFEB819-1116-4E07-B9E2-7C6660976886}" dt="2026-04-20T11:27:47.756" v="3337" actId="255"/>
        <pc:sldMkLst>
          <pc:docMk/>
          <pc:sldMk cId="4131719553" sldId="371"/>
        </pc:sldMkLst>
        <pc:spChg chg="mod">
          <ac:chgData name="Evelyne Schumacher" userId="bf9fb4f8-e873-44a6-9165-b00ad8a1f31c" providerId="ADAL" clId="{BBFEB819-1116-4E07-B9E2-7C6660976886}" dt="2026-04-20T11:27:47.756" v="3337" actId="255"/>
          <ac:spMkLst>
            <pc:docMk/>
            <pc:sldMk cId="4131719553" sldId="371"/>
            <ac:spMk id="2" creationId="{FC40C763-3185-E5B8-0635-024F356B04FF}"/>
          </ac:spMkLst>
        </pc:spChg>
        <pc:spChg chg="mod">
          <ac:chgData name="Evelyne Schumacher" userId="bf9fb4f8-e873-44a6-9165-b00ad8a1f31c" providerId="ADAL" clId="{BBFEB819-1116-4E07-B9E2-7C6660976886}" dt="2026-04-17T09:18:22.879" v="3064" actId="26606"/>
          <ac:spMkLst>
            <pc:docMk/>
            <pc:sldMk cId="4131719553" sldId="371"/>
            <ac:spMk id="7" creationId="{67371CE5-C65F-B166-4DCC-38C518DAB19E}"/>
          </ac:spMkLst>
        </pc:spChg>
        <pc:spChg chg="mod">
          <ac:chgData name="Evelyne Schumacher" userId="bf9fb4f8-e873-44a6-9165-b00ad8a1f31c" providerId="ADAL" clId="{BBFEB819-1116-4E07-B9E2-7C6660976886}" dt="2026-04-17T09:18:22.879" v="3064" actId="26606"/>
          <ac:spMkLst>
            <pc:docMk/>
            <pc:sldMk cId="4131719553" sldId="371"/>
            <ac:spMk id="8" creationId="{C3A84B6F-570F-8501-A21F-EB172A1D4567}"/>
          </ac:spMkLst>
        </pc:spChg>
        <pc:spChg chg="mod">
          <ac:chgData name="Evelyne Schumacher" userId="bf9fb4f8-e873-44a6-9165-b00ad8a1f31c" providerId="ADAL" clId="{BBFEB819-1116-4E07-B9E2-7C6660976886}" dt="2026-04-17T09:18:22.879" v="3064" actId="26606"/>
          <ac:spMkLst>
            <pc:docMk/>
            <pc:sldMk cId="4131719553" sldId="371"/>
            <ac:spMk id="9" creationId="{1D72AAB0-614D-70CF-BDE5-9F247111811D}"/>
          </ac:spMkLst>
        </pc:spChg>
        <pc:picChg chg="add mod ord">
          <ac:chgData name="Evelyne Schumacher" userId="bf9fb4f8-e873-44a6-9165-b00ad8a1f31c" providerId="ADAL" clId="{BBFEB819-1116-4E07-B9E2-7C6660976886}" dt="2026-04-17T09:18:22.879" v="3064" actId="26606"/>
          <ac:picMkLst>
            <pc:docMk/>
            <pc:sldMk cId="4131719553" sldId="371"/>
            <ac:picMk id="5" creationId="{DF8E0B8C-4870-3E4D-8A72-84473BC4AE26}"/>
          </ac:picMkLst>
        </pc:picChg>
        <pc:picChg chg="add mod ord">
          <ac:chgData name="Evelyne Schumacher" userId="bf9fb4f8-e873-44a6-9165-b00ad8a1f31c" providerId="ADAL" clId="{BBFEB819-1116-4E07-B9E2-7C6660976886}" dt="2026-04-17T09:18:22.879" v="3064" actId="26606"/>
          <ac:picMkLst>
            <pc:docMk/>
            <pc:sldMk cId="4131719553" sldId="371"/>
            <ac:picMk id="10" creationId="{6A9EDA9C-E7B7-C651-A211-5BB0EA3C51D1}"/>
          </ac:picMkLst>
        </pc:picChg>
      </pc:sldChg>
      <pc:sldChg chg="addSp delSp modSp add del mod modClrScheme chgLayout">
        <pc:chgData name="Evelyne Schumacher" userId="bf9fb4f8-e873-44a6-9165-b00ad8a1f31c" providerId="ADAL" clId="{BBFEB819-1116-4E07-B9E2-7C6660976886}" dt="2026-04-20T11:25:38.760" v="3299" actId="2696"/>
        <pc:sldMkLst>
          <pc:docMk/>
          <pc:sldMk cId="540363377" sldId="372"/>
        </pc:sldMkLst>
        <pc:spChg chg="add del mod">
          <ac:chgData name="Evelyne Schumacher" userId="bf9fb4f8-e873-44a6-9165-b00ad8a1f31c" providerId="ADAL" clId="{BBFEB819-1116-4E07-B9E2-7C6660976886}" dt="2026-04-20T11:23:27.384" v="3252" actId="3680"/>
          <ac:spMkLst>
            <pc:docMk/>
            <pc:sldMk cId="540363377" sldId="372"/>
            <ac:spMk id="4" creationId="{438D34CF-2F96-53E4-CF4A-4C7F17FDD348}"/>
          </ac:spMkLst>
        </pc:spChg>
        <pc:spChg chg="add del mod">
          <ac:chgData name="Evelyne Schumacher" userId="bf9fb4f8-e873-44a6-9165-b00ad8a1f31c" providerId="ADAL" clId="{BBFEB819-1116-4E07-B9E2-7C6660976886}" dt="2026-04-20T11:23:42.687" v="3255" actId="1032"/>
          <ac:spMkLst>
            <pc:docMk/>
            <pc:sldMk cId="540363377" sldId="372"/>
            <ac:spMk id="12" creationId="{70662F94-6CAD-014C-AB68-EC3FAC3FD842}"/>
          </ac:spMkLst>
        </pc:spChg>
        <pc:graphicFrameChg chg="add del mod ord modGraphic">
          <ac:chgData name="Evelyne Schumacher" userId="bf9fb4f8-e873-44a6-9165-b00ad8a1f31c" providerId="ADAL" clId="{BBFEB819-1116-4E07-B9E2-7C6660976886}" dt="2026-04-20T11:23:31.791" v="3253" actId="478"/>
          <ac:graphicFrameMkLst>
            <pc:docMk/>
            <pc:sldMk cId="540363377" sldId="372"/>
            <ac:graphicFrameMk id="6" creationId="{84AC917F-97FF-E99B-F3C5-1409B15B94C5}"/>
          </ac:graphicFrameMkLst>
        </pc:graphicFrameChg>
        <pc:graphicFrameChg chg="add modGraphic">
          <ac:chgData name="Evelyne Schumacher" userId="bf9fb4f8-e873-44a6-9165-b00ad8a1f31c" providerId="ADAL" clId="{BBFEB819-1116-4E07-B9E2-7C6660976886}" dt="2026-04-20T11:23:42.687" v="3255" actId="1032"/>
          <ac:graphicFrameMkLst>
            <pc:docMk/>
            <pc:sldMk cId="540363377" sldId="372"/>
            <ac:graphicFrameMk id="13" creationId="{EF946ADB-0712-74E3-9F3C-6FA00A01EECE}"/>
          </ac:graphicFrameMkLst>
        </pc:graphicFrameChg>
        <pc:picChg chg="add del mod ord">
          <ac:chgData name="Evelyne Schumacher" userId="bf9fb4f8-e873-44a6-9165-b00ad8a1f31c" providerId="ADAL" clId="{BBFEB819-1116-4E07-B9E2-7C6660976886}" dt="2026-04-20T11:23:03.686" v="3251" actId="478"/>
          <ac:picMkLst>
            <pc:docMk/>
            <pc:sldMk cId="540363377" sldId="372"/>
            <ac:picMk id="5" creationId="{567C5B12-FE5A-D536-9444-09890C7CC2AF}"/>
          </ac:picMkLst>
        </pc:picChg>
        <pc:picChg chg="add del mod ord">
          <ac:chgData name="Evelyne Schumacher" userId="bf9fb4f8-e873-44a6-9165-b00ad8a1f31c" providerId="ADAL" clId="{BBFEB819-1116-4E07-B9E2-7C6660976886}" dt="2026-04-20T11:24:20.942" v="3258" actId="21"/>
          <ac:picMkLst>
            <pc:docMk/>
            <pc:sldMk cId="540363377" sldId="372"/>
            <ac:picMk id="10" creationId="{59DF74F7-51D7-1E12-AEE9-9646F4BC3BD0}"/>
          </ac:picMkLst>
        </pc:picChg>
      </pc:sldChg>
      <pc:sldChg chg="addSp modSp new del mod">
        <pc:chgData name="Evelyne Schumacher" userId="bf9fb4f8-e873-44a6-9165-b00ad8a1f31c" providerId="ADAL" clId="{BBFEB819-1116-4E07-B9E2-7C6660976886}" dt="2026-04-20T11:29:36.107" v="3349" actId="2696"/>
        <pc:sldMkLst>
          <pc:docMk/>
          <pc:sldMk cId="254165421" sldId="373"/>
        </pc:sldMkLst>
        <pc:spChg chg="mod">
          <ac:chgData name="Evelyne Schumacher" userId="bf9fb4f8-e873-44a6-9165-b00ad8a1f31c" providerId="ADAL" clId="{BBFEB819-1116-4E07-B9E2-7C6660976886}" dt="2026-04-15T09:14:06.686" v="2257" actId="255"/>
          <ac:spMkLst>
            <pc:docMk/>
            <pc:sldMk cId="254165421" sldId="373"/>
            <ac:spMk id="2" creationId="{94A2817E-B741-8475-327B-5F1FE8789C6A}"/>
          </ac:spMkLst>
        </pc:spChg>
        <pc:spChg chg="mod">
          <ac:chgData name="Evelyne Schumacher" userId="bf9fb4f8-e873-44a6-9165-b00ad8a1f31c" providerId="ADAL" clId="{BBFEB819-1116-4E07-B9E2-7C6660976886}" dt="2026-04-15T09:15:17.272" v="2333" actId="20577"/>
          <ac:spMkLst>
            <pc:docMk/>
            <pc:sldMk cId="254165421" sldId="373"/>
            <ac:spMk id="3" creationId="{F9C50714-DC40-F434-1DF0-56979E627540}"/>
          </ac:spMkLst>
        </pc:spChg>
        <pc:picChg chg="add mod">
          <ac:chgData name="Evelyne Schumacher" userId="bf9fb4f8-e873-44a6-9165-b00ad8a1f31c" providerId="ADAL" clId="{BBFEB819-1116-4E07-B9E2-7C6660976886}" dt="2026-04-15T09:13:39.469" v="2231" actId="14100"/>
          <ac:picMkLst>
            <pc:docMk/>
            <pc:sldMk cId="254165421" sldId="373"/>
            <ac:picMk id="6" creationId="{9A07FF41-FB88-C788-4777-937A29B8318A}"/>
          </ac:picMkLst>
        </pc:picChg>
      </pc:sldChg>
      <pc:sldChg chg="addSp modSp new mod">
        <pc:chgData name="Evelyne Schumacher" userId="bf9fb4f8-e873-44a6-9165-b00ad8a1f31c" providerId="ADAL" clId="{BBFEB819-1116-4E07-B9E2-7C6660976886}" dt="2026-04-15T09:16:59.915" v="2427" actId="255"/>
        <pc:sldMkLst>
          <pc:docMk/>
          <pc:sldMk cId="373154112" sldId="374"/>
        </pc:sldMkLst>
        <pc:spChg chg="mod">
          <ac:chgData name="Evelyne Schumacher" userId="bf9fb4f8-e873-44a6-9165-b00ad8a1f31c" providerId="ADAL" clId="{BBFEB819-1116-4E07-B9E2-7C6660976886}" dt="2026-04-15T09:16:36.543" v="2363" actId="255"/>
          <ac:spMkLst>
            <pc:docMk/>
            <pc:sldMk cId="373154112" sldId="374"/>
            <ac:spMk id="2" creationId="{9341A083-5597-EE50-B6D1-E6894B6E11D7}"/>
          </ac:spMkLst>
        </pc:spChg>
        <pc:spChg chg="mod">
          <ac:chgData name="Evelyne Schumacher" userId="bf9fb4f8-e873-44a6-9165-b00ad8a1f31c" providerId="ADAL" clId="{BBFEB819-1116-4E07-B9E2-7C6660976886}" dt="2026-04-15T09:16:59.915" v="2427" actId="255"/>
          <ac:spMkLst>
            <pc:docMk/>
            <pc:sldMk cId="373154112" sldId="374"/>
            <ac:spMk id="3" creationId="{C6CC8884-86A4-57A5-5F61-41D5ACEBDCEF}"/>
          </ac:spMkLst>
        </pc:spChg>
        <pc:picChg chg="add mod">
          <ac:chgData name="Evelyne Schumacher" userId="bf9fb4f8-e873-44a6-9165-b00ad8a1f31c" providerId="ADAL" clId="{BBFEB819-1116-4E07-B9E2-7C6660976886}" dt="2026-04-15T09:16:19.369" v="2337" actId="14100"/>
          <ac:picMkLst>
            <pc:docMk/>
            <pc:sldMk cId="373154112" sldId="374"/>
            <ac:picMk id="6" creationId="{49E085F8-67CF-A64F-B18A-5BFA30FE0B14}"/>
          </ac:picMkLst>
        </pc:picChg>
      </pc:sldChg>
      <pc:sldChg chg="addSp modSp new mod modClrScheme chgLayout">
        <pc:chgData name="Evelyne Schumacher" userId="bf9fb4f8-e873-44a6-9165-b00ad8a1f31c" providerId="ADAL" clId="{BBFEB819-1116-4E07-B9E2-7C6660976886}" dt="2026-04-17T09:06:57.140" v="2934" actId="26606"/>
        <pc:sldMkLst>
          <pc:docMk/>
          <pc:sldMk cId="3497447230" sldId="375"/>
        </pc:sldMkLst>
        <pc:spChg chg="mod">
          <ac:chgData name="Evelyne Schumacher" userId="bf9fb4f8-e873-44a6-9165-b00ad8a1f31c" providerId="ADAL" clId="{BBFEB819-1116-4E07-B9E2-7C6660976886}" dt="2026-04-17T09:06:57.140" v="2934" actId="26606"/>
          <ac:spMkLst>
            <pc:docMk/>
            <pc:sldMk cId="3497447230" sldId="375"/>
            <ac:spMk id="2" creationId="{D70AD81B-D8BA-0B95-F14E-37E8712434A6}"/>
          </ac:spMkLst>
        </pc:spChg>
        <pc:spChg chg="mod">
          <ac:chgData name="Evelyne Schumacher" userId="bf9fb4f8-e873-44a6-9165-b00ad8a1f31c" providerId="ADAL" clId="{BBFEB819-1116-4E07-B9E2-7C6660976886}" dt="2026-04-17T09:06:57.140" v="2934" actId="26606"/>
          <ac:spMkLst>
            <pc:docMk/>
            <pc:sldMk cId="3497447230" sldId="375"/>
            <ac:spMk id="3" creationId="{7641EE8C-1FF1-86F2-1A1C-0F04B8CEC316}"/>
          </ac:spMkLst>
        </pc:spChg>
        <pc:spChg chg="mod">
          <ac:chgData name="Evelyne Schumacher" userId="bf9fb4f8-e873-44a6-9165-b00ad8a1f31c" providerId="ADAL" clId="{BBFEB819-1116-4E07-B9E2-7C6660976886}" dt="2026-04-17T09:06:57.140" v="2934" actId="26606"/>
          <ac:spMkLst>
            <pc:docMk/>
            <pc:sldMk cId="3497447230" sldId="375"/>
            <ac:spMk id="4" creationId="{5A6C0FE0-0A3C-71FE-3D2F-D70F01C27BBD}"/>
          </ac:spMkLst>
        </pc:spChg>
        <pc:spChg chg="add mod">
          <ac:chgData name="Evelyne Schumacher" userId="bf9fb4f8-e873-44a6-9165-b00ad8a1f31c" providerId="ADAL" clId="{BBFEB819-1116-4E07-B9E2-7C6660976886}" dt="2026-04-17T09:06:57.140" v="2934" actId="26606"/>
          <ac:spMkLst>
            <pc:docMk/>
            <pc:sldMk cId="3497447230" sldId="375"/>
            <ac:spMk id="11" creationId="{BE7A341E-1D51-9968-C87F-C1791B460DF1}"/>
          </ac:spMkLst>
        </pc:spChg>
        <pc:spChg chg="add mod">
          <ac:chgData name="Evelyne Schumacher" userId="bf9fb4f8-e873-44a6-9165-b00ad8a1f31c" providerId="ADAL" clId="{BBFEB819-1116-4E07-B9E2-7C6660976886}" dt="2026-04-17T09:06:57.140" v="2934" actId="26606"/>
          <ac:spMkLst>
            <pc:docMk/>
            <pc:sldMk cId="3497447230" sldId="375"/>
            <ac:spMk id="13" creationId="{05473A74-33B9-2CF4-08AE-03461E6496AF}"/>
          </ac:spMkLst>
        </pc:spChg>
        <pc:picChg chg="add mod ord">
          <ac:chgData name="Evelyne Schumacher" userId="bf9fb4f8-e873-44a6-9165-b00ad8a1f31c" providerId="ADAL" clId="{BBFEB819-1116-4E07-B9E2-7C6660976886}" dt="2026-04-17T09:06:57.140" v="2934" actId="26606"/>
          <ac:picMkLst>
            <pc:docMk/>
            <pc:sldMk cId="3497447230" sldId="375"/>
            <ac:picMk id="6" creationId="{7515EFA6-55A3-6C01-C3F6-F05FDF60EE0F}"/>
          </ac:picMkLst>
        </pc:picChg>
      </pc:sldChg>
      <pc:sldChg chg="addSp delSp modSp new del mod">
        <pc:chgData name="Evelyne Schumacher" userId="bf9fb4f8-e873-44a6-9165-b00ad8a1f31c" providerId="ADAL" clId="{BBFEB819-1116-4E07-B9E2-7C6660976886}" dt="2026-04-20T10:54:56.181" v="3245" actId="2696"/>
        <pc:sldMkLst>
          <pc:docMk/>
          <pc:sldMk cId="3433973004" sldId="376"/>
        </pc:sldMkLst>
      </pc:sldChg>
      <pc:sldChg chg="addSp modSp new mod">
        <pc:chgData name="Evelyne Schumacher" userId="bf9fb4f8-e873-44a6-9165-b00ad8a1f31c" providerId="ADAL" clId="{BBFEB819-1116-4E07-B9E2-7C6660976886}" dt="2026-04-15T09:20:06.504" v="2449" actId="14100"/>
        <pc:sldMkLst>
          <pc:docMk/>
          <pc:sldMk cId="3839444783" sldId="377"/>
        </pc:sldMkLst>
        <pc:picChg chg="add mod">
          <ac:chgData name="Evelyne Schumacher" userId="bf9fb4f8-e873-44a6-9165-b00ad8a1f31c" providerId="ADAL" clId="{BBFEB819-1116-4E07-B9E2-7C6660976886}" dt="2026-04-15T09:20:06.504" v="2449" actId="14100"/>
          <ac:picMkLst>
            <pc:docMk/>
            <pc:sldMk cId="3839444783" sldId="377"/>
            <ac:picMk id="10" creationId="{9286112E-7AE2-F2E1-19FE-C95920FB69D9}"/>
          </ac:picMkLst>
        </pc:picChg>
      </pc:sldChg>
      <pc:sldChg chg="addSp modSp new del mod">
        <pc:chgData name="Evelyne Schumacher" userId="bf9fb4f8-e873-44a6-9165-b00ad8a1f31c" providerId="ADAL" clId="{BBFEB819-1116-4E07-B9E2-7C6660976886}" dt="2026-04-20T10:52:31.383" v="3244" actId="2696"/>
        <pc:sldMkLst>
          <pc:docMk/>
          <pc:sldMk cId="164964456" sldId="378"/>
        </pc:sldMkLst>
      </pc:sldChg>
      <pc:sldChg chg="addSp modSp new del">
        <pc:chgData name="Evelyne Schumacher" userId="bf9fb4f8-e873-44a6-9165-b00ad8a1f31c" providerId="ADAL" clId="{BBFEB819-1116-4E07-B9E2-7C6660976886}" dt="2026-04-20T11:25:03.214" v="3296" actId="2696"/>
        <pc:sldMkLst>
          <pc:docMk/>
          <pc:sldMk cId="431564240" sldId="378"/>
        </pc:sldMkLst>
        <pc:picChg chg="add mod">
          <ac:chgData name="Evelyne Schumacher" userId="bf9fb4f8-e873-44a6-9165-b00ad8a1f31c" providerId="ADAL" clId="{BBFEB819-1116-4E07-B9E2-7C6660976886}" dt="2026-04-20T11:24:23.581" v="3259"/>
          <ac:picMkLst>
            <pc:docMk/>
            <pc:sldMk cId="431564240" sldId="378"/>
            <ac:picMk id="10" creationId="{59DF74F7-51D7-1E12-AEE9-9646F4BC3BD0}"/>
          </ac:picMkLst>
        </pc:picChg>
      </pc:sldChg>
      <pc:sldChg chg="add del">
        <pc:chgData name="Evelyne Schumacher" userId="bf9fb4f8-e873-44a6-9165-b00ad8a1f31c" providerId="ADAL" clId="{BBFEB819-1116-4E07-B9E2-7C6660976886}" dt="2026-04-20T11:27:31.884" v="3335" actId="2696"/>
        <pc:sldMkLst>
          <pc:docMk/>
          <pc:sldMk cId="2537918766" sldId="378"/>
        </pc:sldMkLst>
      </pc:sldChg>
      <pc:sldChg chg="add">
        <pc:chgData name="Evelyne Schumacher" userId="bf9fb4f8-e873-44a6-9165-b00ad8a1f31c" providerId="ADAL" clId="{BBFEB819-1116-4E07-B9E2-7C6660976886}" dt="2026-04-20T11:24:06.526" v="3257"/>
        <pc:sldMkLst>
          <pc:docMk/>
          <pc:sldMk cId="3688766200" sldId="379"/>
        </pc:sldMkLst>
      </pc:sldChg>
      <pc:sldChg chg="addSp delSp modSp add del mod">
        <pc:chgData name="Evelyne Schumacher" userId="bf9fb4f8-e873-44a6-9165-b00ad8a1f31c" providerId="ADAL" clId="{BBFEB819-1116-4E07-B9E2-7C6660976886}" dt="2026-04-20T11:27:25.533" v="3333" actId="2696"/>
        <pc:sldMkLst>
          <pc:docMk/>
          <pc:sldMk cId="1567992370" sldId="380"/>
        </pc:sldMkLst>
        <pc:spChg chg="mod">
          <ac:chgData name="Evelyne Schumacher" userId="bf9fb4f8-e873-44a6-9165-b00ad8a1f31c" providerId="ADAL" clId="{BBFEB819-1116-4E07-B9E2-7C6660976886}" dt="2026-04-20T11:24:51.942" v="3294" actId="20577"/>
          <ac:spMkLst>
            <pc:docMk/>
            <pc:sldMk cId="1567992370" sldId="380"/>
            <ac:spMk id="2" creationId="{16473BB1-E484-C6D5-BE72-47F8504D5670}"/>
          </ac:spMkLst>
        </pc:spChg>
        <pc:spChg chg="add mod">
          <ac:chgData name="Evelyne Schumacher" userId="bf9fb4f8-e873-44a6-9165-b00ad8a1f31c" providerId="ADAL" clId="{BBFEB819-1116-4E07-B9E2-7C6660976886}" dt="2026-04-20T11:24:56.998" v="3295" actId="478"/>
          <ac:spMkLst>
            <pc:docMk/>
            <pc:sldMk cId="1567992370" sldId="380"/>
            <ac:spMk id="4" creationId="{558A7070-278F-C269-F0AF-1B7671AC7459}"/>
          </ac:spMkLst>
        </pc:spChg>
        <pc:picChg chg="del">
          <ac:chgData name="Evelyne Schumacher" userId="bf9fb4f8-e873-44a6-9165-b00ad8a1f31c" providerId="ADAL" clId="{BBFEB819-1116-4E07-B9E2-7C6660976886}" dt="2026-04-20T11:24:56.998" v="3295" actId="478"/>
          <ac:picMkLst>
            <pc:docMk/>
            <pc:sldMk cId="1567992370" sldId="380"/>
            <ac:picMk id="5" creationId="{98B18087-5AB5-F46C-4EAD-1DE54D8AFB8B}"/>
          </ac:picMkLst>
        </pc:picChg>
      </pc:sldChg>
      <pc:sldChg chg="delSp add del mod">
        <pc:chgData name="Evelyne Schumacher" userId="bf9fb4f8-e873-44a6-9165-b00ad8a1f31c" providerId="ADAL" clId="{BBFEB819-1116-4E07-B9E2-7C6660976886}" dt="2026-04-20T11:27:29.233" v="3334" actId="2696"/>
        <pc:sldMkLst>
          <pc:docMk/>
          <pc:sldMk cId="1184548033" sldId="381"/>
        </pc:sldMkLst>
        <pc:picChg chg="del">
          <ac:chgData name="Evelyne Schumacher" userId="bf9fb4f8-e873-44a6-9165-b00ad8a1f31c" providerId="ADAL" clId="{BBFEB819-1116-4E07-B9E2-7C6660976886}" dt="2026-04-20T11:26:42.396" v="3324" actId="21"/>
          <ac:picMkLst>
            <pc:docMk/>
            <pc:sldMk cId="1184548033" sldId="381"/>
            <ac:picMk id="10" creationId="{028E4902-6067-FA6B-1A8B-9107A1A19F84}"/>
          </ac:picMkLst>
        </pc:picChg>
      </pc:sldChg>
      <pc:sldChg chg="addSp delSp modSp add mod">
        <pc:chgData name="Evelyne Schumacher" userId="bf9fb4f8-e873-44a6-9165-b00ad8a1f31c" providerId="ADAL" clId="{BBFEB819-1116-4E07-B9E2-7C6660976886}" dt="2026-04-20T11:27:19.572" v="3332" actId="2711"/>
        <pc:sldMkLst>
          <pc:docMk/>
          <pc:sldMk cId="3422216884" sldId="382"/>
        </pc:sldMkLst>
        <pc:spChg chg="mod">
          <ac:chgData name="Evelyne Schumacher" userId="bf9fb4f8-e873-44a6-9165-b00ad8a1f31c" providerId="ADAL" clId="{BBFEB819-1116-4E07-B9E2-7C6660976886}" dt="2026-04-20T11:27:19.572" v="3332" actId="2711"/>
          <ac:spMkLst>
            <pc:docMk/>
            <pc:sldMk cId="3422216884" sldId="382"/>
            <ac:spMk id="2" creationId="{99763A30-D5BB-9467-BAD7-0B5EFC7992F6}"/>
          </ac:spMkLst>
        </pc:spChg>
        <pc:spChg chg="add del mod">
          <ac:chgData name="Evelyne Schumacher" userId="bf9fb4f8-e873-44a6-9165-b00ad8a1f31c" providerId="ADAL" clId="{BBFEB819-1116-4E07-B9E2-7C6660976886}" dt="2026-04-20T11:27:01.902" v="3329" actId="26606"/>
          <ac:spMkLst>
            <pc:docMk/>
            <pc:sldMk cId="3422216884" sldId="382"/>
            <ac:spMk id="4" creationId="{5F2C0DAF-454C-7EBB-6AD3-96FC16E50E7F}"/>
          </ac:spMkLst>
        </pc:spChg>
        <pc:picChg chg="del">
          <ac:chgData name="Evelyne Schumacher" userId="bf9fb4f8-e873-44a6-9165-b00ad8a1f31c" providerId="ADAL" clId="{BBFEB819-1116-4E07-B9E2-7C6660976886}" dt="2026-04-20T11:26:36.418" v="3323" actId="478"/>
          <ac:picMkLst>
            <pc:docMk/>
            <pc:sldMk cId="3422216884" sldId="382"/>
            <ac:picMk id="5" creationId="{8F4ADB6A-530D-4B7C-DB74-F1BD286FFA82}"/>
          </ac:picMkLst>
        </pc:picChg>
        <pc:picChg chg="add mod ord">
          <ac:chgData name="Evelyne Schumacher" userId="bf9fb4f8-e873-44a6-9165-b00ad8a1f31c" providerId="ADAL" clId="{BBFEB819-1116-4E07-B9E2-7C6660976886}" dt="2026-04-20T11:27:09.874" v="3331" actId="26606"/>
          <ac:picMkLst>
            <pc:docMk/>
            <pc:sldMk cId="3422216884" sldId="382"/>
            <ac:picMk id="10" creationId="{028E4902-6067-FA6B-1A8B-9107A1A19F8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71881C-9934-4390-83D4-00A1706901B0}" type="datetime1">
              <a:rPr lang="de-DE" smtClean="0"/>
              <a:t>20.04.2026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E27D2-03F2-438B-AB0C-EA2A702A54A3}" type="datetime1">
              <a:rPr lang="de-DE" smtClean="0"/>
              <a:pPr/>
              <a:t>20.04.2026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28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26D0A-EE93-3CBA-3FAA-83B0A39D5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5E8C0D7-A523-B4AF-8DD3-6FF28BE7B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907E88-5767-9816-3925-83E72D21C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C45A04-488E-FC06-97B7-DDCCD4254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652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BAF5D-8C10-E654-B396-CF69D3AF8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843A22-CB53-DB8C-9679-30E357EEC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99F6E7-9794-C61A-4B6C-56E702891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874AC7-41BC-59B3-3D03-9AF89B6C4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149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C6F6-937B-5AC3-6826-48753F3A6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180A13-EDE5-AD6C-4A90-26C6936CA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41CE1D-C93C-3E4A-B535-CC2D6A82B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8AC19B-F2EE-ABEA-8BC8-F26585F60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245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B673-ED02-2459-B00D-DFBAD16C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DFEE08-22EF-F6AA-EEE5-8E0E7765E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A17FCB2-B257-F902-052D-DA84CA799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FCC3C7-9595-469B-B7DF-DE026D7F8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046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0A813-677B-E3D3-C16E-7F03788D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772DC2D-9393-1142-F705-91635BC1E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AA2175-F587-C642-0208-D359C6C77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4D8E90-E023-34E8-0587-8AF346A4E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noProof="0" smtClean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99636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noProof="0" smtClean="0"/>
              <a:t>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79185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77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9586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54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38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8647-D2BD-08C6-A430-4EC8A27D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83553D-B94D-0685-6873-5E206FDE9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C9796B-EF11-A9A6-4965-683C55D7B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3D9721-67C9-416E-6A0D-B82603348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18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230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567B6-1E46-CA12-E76A-1D007CA15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FFE3E2-23A0-13A9-19A4-EE7BE0F17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F19ACB-4F4B-8C40-7686-31F0AB4D3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27CD9D-5CB4-DB87-BEE7-7939E7610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444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D62F9-2D47-A826-EF9A-2B8DFAD75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40A54F-F00D-D9C2-C63F-3B1304AA0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670E4E-1415-AA14-2827-D19F880D0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717701-EA89-2B6C-F1C1-C332EFA98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938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90220-F8E6-B47F-C9BD-CF0A9A5A7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277099-8D2B-F111-1FAC-ACA717C37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D14E94-9771-632C-F476-B537FAB14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EACD19-7F85-0DDA-B818-51FB44D5F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45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hteck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pic>
        <p:nvPicPr>
          <p:cNvPr id="17" name="Bild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Mastertitelformat bearbeiten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de-DE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Mastertitelformat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de-DE" sz="2000" noProof="0">
                <a:solidFill>
                  <a:schemeClr val="tx2">
                    <a:alpha val="60000"/>
                  </a:schemeClr>
                </a:solidFill>
              </a:rPr>
              <a:t>Mastertextformat bearbeiten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noProof="0">
                <a:solidFill>
                  <a:schemeClr val="tx2">
                    <a:alpha val="60000"/>
                  </a:schemeClr>
                </a:solidFill>
              </a:rPr>
              <a:t>01.03.20XX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noProof="0">
                <a:solidFill>
                  <a:schemeClr val="tx2">
                    <a:alpha val="60000"/>
                  </a:schemeClr>
                </a:solidFill>
              </a:rPr>
              <a:t>Beispiel für Fußzeilentext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de-DE" noProof="0" smtClean="0">
                <a:solidFill>
                  <a:schemeClr val="tx2">
                    <a:alpha val="60000"/>
                  </a:schemeClr>
                </a:solidFill>
              </a:rPr>
              <a:pPr/>
              <a:t>‹Nr.›</a:t>
            </a:fld>
            <a:endParaRPr lang="de-DE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de-DE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Mastertitelformat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de-DE" sz="1800" noProof="0">
                <a:solidFill>
                  <a:schemeClr val="tx2">
                    <a:alpha val="60000"/>
                  </a:schemeClr>
                </a:solidFill>
              </a:rPr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hteck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ahmen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de-DE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Mastertitelformat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de-DE" sz="1800" noProof="0">
                <a:solidFill>
                  <a:schemeClr val="tx2">
                    <a:alpha val="60000"/>
                  </a:schemeClr>
                </a:solidFill>
              </a:rPr>
              <a:t>Mastertextformat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füh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de-DE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Mastertitelformat bearbeiten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de-DE" sz="1800" noProof="0">
                <a:solidFill>
                  <a:schemeClr val="tx2">
                    <a:alpha val="60000"/>
                  </a:schemeClr>
                </a:solidFill>
              </a:rPr>
              <a:t>Mastertextformat bearbeiten</a:t>
            </a:r>
          </a:p>
        </p:txBody>
      </p:sp>
      <p:sp>
        <p:nvSpPr>
          <p:cNvPr id="29" name="Datumsplatzhalt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de-DE" noProof="0"/>
              <a:t>01.03.20XX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5" name="Bildplatzhalt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6" name="Bildplatzhalt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0" name="Fußzeilenplatzhalt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31" name="Foliennummernplatzhalt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umbr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hteck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 useBgFill="1">
        <p:nvSpPr>
          <p:cNvPr id="8" name="Freihandform: Form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" name="Rahmen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>
              <a:solidFill>
                <a:schemeClr val="tx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de-DE" noProof="0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Mastertitelformat bearbeiten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0" name="Bildplatzhalt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elle Diagramm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hteck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 useBgFill="1">
        <p:nvSpPr>
          <p:cNvPr id="13" name="Rechteck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ahmen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Spalte (Vergleichsfol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hmen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01.03.20XX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>
                <a:solidFill>
                  <a:srgbClr val="FFFFFF"/>
                </a:solidFill>
              </a:rPr>
              <a:t>BEISPIEL FÜR FUSSZEILENTEXT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806450"/>
            <a:ext cx="9144000" cy="1451228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de-DE" sz="4800" dirty="0">
                <a:solidFill>
                  <a:srgbClr val="201449"/>
                </a:solidFill>
                <a:latin typeface="Century Gothic" panose="020B0502020202020204" pitchFamily="34" charset="0"/>
              </a:rPr>
              <a:t>SkF Mayen Sozialdienst Katholischer Frauen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2727016"/>
            <a:ext cx="9144000" cy="3074974"/>
          </a:xfrm>
        </p:spPr>
        <p:txBody>
          <a:bodyPr rtlCol="0">
            <a:normAutofit fontScale="85000" lnSpcReduction="20000"/>
          </a:bodyPr>
          <a:lstStyle/>
          <a:p>
            <a:r>
              <a:rPr lang="de-DE" sz="3300" dirty="0">
                <a:latin typeface="Century Gothic" panose="020B0502020202020204" pitchFamily="34" charset="0"/>
              </a:rPr>
              <a:t>Über 100 Jahre soziales Engagement -                                         gelebte Gemeinschaft   </a:t>
            </a:r>
          </a:p>
          <a:p>
            <a:r>
              <a:rPr lang="de-DE" sz="3300" dirty="0">
                <a:latin typeface="Century Gothic" panose="020B0502020202020204" pitchFamily="34" charset="0"/>
              </a:rPr>
              <a:t>                  </a:t>
            </a:r>
          </a:p>
          <a:p>
            <a:r>
              <a:rPr lang="de-DE" sz="3300" dirty="0">
                <a:latin typeface="Century Gothic" panose="020B0502020202020204" pitchFamily="34" charset="0"/>
              </a:rPr>
              <a:t>„Es gibt unendlich viel zu tun und zu helfen,                   wenn nur jemand da ist, der es tut.“                                                                (Agnes Neuhaus 1854-1944                                         Gründerin des SKF Mayen) </a:t>
            </a:r>
          </a:p>
          <a:p>
            <a:pPr rtl="0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0A0323-00E7-8A55-E92A-EB444BB8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024" y="568483"/>
            <a:ext cx="1722269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3E1A4-1B23-4993-C4EC-78EEAC830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5EB03-ED10-E8B8-FAA0-67751A85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de-DE" sz="6000" dirty="0">
                <a:latin typeface="Century Gothic" panose="020B0502020202020204" pitchFamily="34" charset="0"/>
              </a:rPr>
              <a:t>Februar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1773F27-0CEB-AC05-FA5C-9502294A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/>
          <a:p>
            <a:pPr rtl="0"/>
            <a:r>
              <a:rPr lang="de-DE" sz="1200" dirty="0">
                <a:solidFill>
                  <a:srgbClr val="201449"/>
                </a:solidFill>
                <a:latin typeface="Century Gothic" panose="020B0502020202020204" pitchFamily="34" charset="0"/>
              </a:rPr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805EC7-8F27-A160-6A31-45865B76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6457"/>
            <a:ext cx="4114800" cy="178024"/>
          </a:xfrm>
        </p:spPr>
        <p:txBody>
          <a:bodyPr rtlCol="0"/>
          <a:lstStyle/>
          <a:p>
            <a:r>
              <a:rPr lang="de-DE" sz="1200" dirty="0">
                <a:solidFill>
                  <a:srgbClr val="201449"/>
                </a:solidFill>
                <a:latin typeface="Century Gothic" panose="020B0502020202020204" pitchFamily="34" charset="0"/>
              </a:rPr>
              <a:t>Tag des Ehrenamtes im Bistum Trier</a:t>
            </a:r>
          </a:p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A356FBD-94D4-CBEB-AF44-55F23167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de-DE" smtClean="0"/>
              <a:pPr rtl="0"/>
              <a:t>10</a:t>
            </a:fld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43615A68-FC7F-A077-4309-19921B3A6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9919" y="1675134"/>
            <a:ext cx="8603881" cy="45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1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17B06882-B5C3-C3FD-CCE9-F84EBC48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>
            <a:normAutofit/>
          </a:bodyPr>
          <a:lstStyle/>
          <a:p>
            <a:br>
              <a:rPr lang="en-US" sz="4800" dirty="0">
                <a:latin typeface="Century Gothic" panose="020B0502020202020204" pitchFamily="34" charset="0"/>
              </a:rPr>
            </a:br>
            <a:r>
              <a:rPr lang="en-US" sz="4800" dirty="0">
                <a:latin typeface="Century Gothic" panose="020B0502020202020204" pitchFamily="34" charset="0"/>
              </a:rPr>
              <a:t>Karneval in Mayen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4C7DB4-3F76-C8F9-8C4A-45D40C617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22" r="-1" b="54522"/>
          <a:stretch>
            <a:fillRect/>
          </a:stretch>
        </p:blipFill>
        <p:spPr>
          <a:xfrm>
            <a:off x="493776" y="484632"/>
            <a:ext cx="11210544" cy="3191256"/>
          </a:xfrm>
          <a:prstGeom prst="rect">
            <a:avLst/>
          </a:prstGeom>
          <a:noFill/>
        </p:spPr>
      </p:pic>
      <p:pic>
        <p:nvPicPr>
          <p:cNvPr id="6" name="Bildplatzhalter 5" descr="Foto eines Pinsels beim Mischen von Farben auf einer Palette&#10;">
            <a:extLst>
              <a:ext uri="{FF2B5EF4-FFF2-40B4-BE49-F238E27FC236}">
                <a16:creationId xmlns:a16="http://schemas.microsoft.com/office/drawing/2014/main" id="{1BBA7D00-FBC1-4E10-8B44-A05F4AD3F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r="-2" b="-2"/>
          <a:stretch>
            <a:fillRect/>
          </a:stretch>
        </p:blipFill>
        <p:spPr>
          <a:xfrm>
            <a:off x="6979133" y="3893770"/>
            <a:ext cx="4377714" cy="2319306"/>
          </a:xfr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6CB554B-73A5-4106-A48D-001C726C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B464640-8ACA-4AEB-B9BF-A79783A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Tag des Ehrenamtes im Bistum Trier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36E7A03-635E-4F0D-9A7F-96B13283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smtClean="0"/>
              <a:pPr rtl="0">
                <a:spcAft>
                  <a:spcPts val="600"/>
                </a:spcAft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06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0B47B-F931-4B62-05CD-CF4E3D4B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3ECCC-6FD8-D49F-D759-3F6309AA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 anchor="ctr">
            <a:normAutofit/>
          </a:bodyPr>
          <a:lstStyle/>
          <a:p>
            <a:pPr rtl="0"/>
            <a:r>
              <a:rPr lang="de-DE" dirty="0">
                <a:latin typeface="Century Gothic" panose="020B0502020202020204" pitchFamily="34" charset="0"/>
              </a:rPr>
              <a:t>März / April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6F0DEB4-98D1-76BE-95B1-33F037C9D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id-81543A91-5209-451C-AAA8-D8164A26CA19" descr="Image.png">
            <a:extLst>
              <a:ext uri="{FF2B5EF4-FFF2-40B4-BE49-F238E27FC236}">
                <a16:creationId xmlns:a16="http://schemas.microsoft.com/office/drawing/2014/main" id="{4F33B132-17F6-70A7-53B1-A52BE5699C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5" r="1" b="13906"/>
          <a:stretch>
            <a:fillRect/>
          </a:stretch>
        </p:blipFill>
        <p:spPr bwMode="auto">
          <a:xfrm>
            <a:off x="839788" y="2560320"/>
            <a:ext cx="3383280" cy="3446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5D844E-5B61-8206-A7BC-4979A6A90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D8EB55-D3C0-0B7D-F716-9BCFB88354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374" b="-2"/>
          <a:stretch>
            <a:fillRect/>
          </a:stretch>
        </p:blipFill>
        <p:spPr>
          <a:xfrm>
            <a:off x="4404360" y="2560320"/>
            <a:ext cx="3383280" cy="3446463"/>
          </a:xfrm>
          <a:prstGeom prst="rect">
            <a:avLst/>
          </a:prstGeom>
          <a:noFill/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54472A4-39CC-2809-C944-3F3835AE4B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EABD87-5EBF-08AB-0A91-7CFB6CAA40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368" r="29721" b="-1"/>
          <a:stretch>
            <a:fillRect/>
          </a:stretch>
        </p:blipFill>
        <p:spPr>
          <a:xfrm>
            <a:off x="7968934" y="2560320"/>
            <a:ext cx="3383280" cy="3446463"/>
          </a:xfrm>
          <a:prstGeom prst="rect">
            <a:avLst/>
          </a:prstGeo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E6CBCE2-3B76-A554-259F-3AB17B7B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C61B77E-94B8-8AAC-340A-54F85E7B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Tag des Ehrenamtes im Bistum Trier</a:t>
            </a:r>
          </a:p>
          <a:p>
            <a:pPr rtl="0">
              <a:spcAft>
                <a:spcPts val="600"/>
              </a:spcAft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3A4DED-4BCF-3266-7EC0-5A20B941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smtClean="0"/>
              <a:pPr rtl="0">
                <a:spcAft>
                  <a:spcPts val="600"/>
                </a:spcAft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497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3E891-3EBD-CA44-E29D-C96F1F38C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53D87-415D-DEC3-9ACF-3CA9930B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145" y="726888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de-DE" sz="6000" dirty="0">
                <a:latin typeface="Century Gothic" panose="020B0502020202020204" pitchFamily="34" charset="0"/>
              </a:rPr>
              <a:t>Mai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5F12339E-5B09-31FB-BA08-D95F76AA1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50"/>
          <a:stretch>
            <a:fillRect/>
          </a:stretch>
        </p:blipFill>
        <p:spPr>
          <a:xfrm>
            <a:off x="838200" y="2178657"/>
            <a:ext cx="10515600" cy="3998306"/>
          </a:xfrm>
          <a:prstGeom prst="rect">
            <a:avLst/>
          </a:prstGeo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26375FE-F6FB-74E1-5D5B-DCADC219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6"/>
            <a:ext cx="2743200" cy="262738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dirty="0"/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40186A-3DB2-E9A1-EF28-1A25DFD6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Tag des Ehrenamtes im Bistum Trier</a:t>
            </a:r>
          </a:p>
          <a:p>
            <a:pPr rtl="0">
              <a:spcAft>
                <a:spcPts val="600"/>
              </a:spcAft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0781773-E2A7-CE67-3BED-2B8D4027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smtClean="0"/>
              <a:pPr rtl="0">
                <a:spcAft>
                  <a:spcPts val="600"/>
                </a:spcAft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40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F1FD0-B7A2-68EF-AFB6-F60742B23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2BC4D-8377-7468-2E7C-A86B97CF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de-DE" sz="6000" dirty="0">
                <a:latin typeface="Century Gothic" panose="020B0502020202020204" pitchFamily="34" charset="0"/>
              </a:rPr>
              <a:t>Juni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DAB43A-A294-C27B-D23E-87A48953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/>
          <a:p>
            <a:pPr rtl="0"/>
            <a:r>
              <a:rPr lang="de-DE" sz="1200" dirty="0">
                <a:solidFill>
                  <a:srgbClr val="201449"/>
                </a:solidFill>
                <a:latin typeface="Century Gothic" panose="020B0502020202020204" pitchFamily="34" charset="0"/>
              </a:rPr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B9328E-3287-2D0A-1206-EFBE6AA2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6457"/>
            <a:ext cx="4114800" cy="178024"/>
          </a:xfrm>
        </p:spPr>
        <p:txBody>
          <a:bodyPr rtlCol="0"/>
          <a:lstStyle/>
          <a:p>
            <a:r>
              <a:rPr lang="de-DE" sz="1200" dirty="0">
                <a:solidFill>
                  <a:srgbClr val="201449"/>
                </a:solidFill>
                <a:latin typeface="Century Gothic" panose="020B0502020202020204" pitchFamily="34" charset="0"/>
              </a:rPr>
              <a:t>Tag des Ehrenamtes im Bistum Trier</a:t>
            </a:r>
          </a:p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6B4DC07-376E-E5A0-625C-FF955286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de-DE" smtClean="0"/>
              <a:pPr rtl="0"/>
              <a:t>14</a:t>
            </a:fld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3AFCDA-1ECD-0FBC-D700-26B88EBD9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5851" y="1735772"/>
            <a:ext cx="9385160" cy="44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7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AA295-2ED6-AB48-7498-698C84A69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C7AE0-03BF-E9AF-7C72-2B804210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de-DE" sz="5400" dirty="0">
                <a:latin typeface="Century Gothic" panose="020B0502020202020204" pitchFamily="34" charset="0"/>
              </a:rPr>
              <a:t> Juli / August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C5F6C91-2166-35E3-81C7-5654DDE520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6112" r="1" b="58112"/>
          <a:stretch>
            <a:fillRect/>
          </a:stretch>
        </p:blipFill>
        <p:spPr>
          <a:xfrm>
            <a:off x="838200" y="2057399"/>
            <a:ext cx="5181600" cy="4119563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7D3F36F-6973-4852-3D4B-2769DE21E8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66" b="1"/>
          <a:stretch>
            <a:fillRect/>
          </a:stretch>
        </p:blipFill>
        <p:spPr>
          <a:xfrm>
            <a:off x="6172200" y="2057399"/>
            <a:ext cx="5181600" cy="4119563"/>
          </a:xfrm>
          <a:prstGeom prst="rect">
            <a:avLst/>
          </a:prstGeo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355FCB8-9A8F-EECB-6D8B-43BA2B1AB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A7044E-3624-6D4A-7F23-A9D6F8A8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Tag des Ehrenamtes im Bistum Trier</a:t>
            </a:r>
          </a:p>
          <a:p>
            <a:pPr rtl="0">
              <a:spcAft>
                <a:spcPts val="600"/>
              </a:spcAft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7055536-8156-E895-92AE-D9B33AAA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smtClean="0"/>
              <a:pPr rtl="0">
                <a:spcAft>
                  <a:spcPts val="600"/>
                </a:spcAft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7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6B9F5-B923-3E84-7BCF-8C95314AC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AFE52-46FA-DA9D-A6E0-ED1CEC06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de-DE" sz="5400" dirty="0">
                <a:latin typeface="Century Gothic" panose="020B0502020202020204" pitchFamily="34" charset="0"/>
              </a:rPr>
              <a:t>September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93A4F3F-CC89-6E1B-49DB-CA8209670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0724" b="28579"/>
          <a:stretch>
            <a:fillRect/>
          </a:stretch>
        </p:blipFill>
        <p:spPr>
          <a:xfrm>
            <a:off x="838200" y="2178657"/>
            <a:ext cx="10515600" cy="3998306"/>
          </a:xfrm>
          <a:prstGeom prst="rect">
            <a:avLst/>
          </a:prstGeo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39C0B1-6CF1-C976-CE6D-6BF64B3B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44A5721-C838-DF4A-5BB1-DC9FBC4A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Tag des Ehrenamtes im Bistum Trier</a:t>
            </a:r>
          </a:p>
          <a:p>
            <a:pPr rtl="0">
              <a:spcAft>
                <a:spcPts val="600"/>
              </a:spcAft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897AA46-2DA6-27F6-13D4-12BAD5B7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smtClean="0"/>
              <a:pPr rtl="0">
                <a:spcAft>
                  <a:spcPts val="600"/>
                </a:spcAft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345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5C4D2-E8E5-08BE-3509-1616DA25A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0C763-3185-E5B8-0635-024F356B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de-DE" sz="5400" dirty="0">
                <a:latin typeface="Century Gothic" panose="020B0502020202020204" pitchFamily="34" charset="0"/>
              </a:rPr>
              <a:t>Oktober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F8E0B8C-4870-3E4D-8A72-84473BC4AE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3576" b="27194"/>
          <a:stretch>
            <a:fillRect/>
          </a:stretch>
        </p:blipFill>
        <p:spPr>
          <a:xfrm>
            <a:off x="838200" y="2057399"/>
            <a:ext cx="5181600" cy="4119563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A9EDA9C-E7B7-C651-A211-5BB0EA3C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92" r="17066"/>
          <a:stretch>
            <a:fillRect/>
          </a:stretch>
        </p:blipFill>
        <p:spPr>
          <a:xfrm>
            <a:off x="6172200" y="2057399"/>
            <a:ext cx="5181600" cy="4119563"/>
          </a:xfrm>
          <a:prstGeom prst="rect">
            <a:avLst/>
          </a:prstGeo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7371CE5-C65F-B166-4DCC-38C518DAB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3A84B6F-570F-8501-A21F-EB172A1D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Tag des Ehrenamtes im Bistum Trier</a:t>
            </a:r>
          </a:p>
          <a:p>
            <a:pPr rtl="0">
              <a:spcAft>
                <a:spcPts val="600"/>
              </a:spcAft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D72AAB0-614D-70CF-BDE5-9F247111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smtClean="0"/>
              <a:pPr rtl="0">
                <a:spcAft>
                  <a:spcPts val="600"/>
                </a:spcAft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719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4DE74-F7DE-5F6E-6C07-7F67C8ECF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63A30-D5BB-9467-BAD7-0B5EFC79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de-DE" dirty="0">
                <a:latin typeface="Century Gothic" panose="020B0502020202020204" pitchFamily="34" charset="0"/>
              </a:rPr>
              <a:t>November / Dezember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28E4902-6067-FA6B-1A8B-9107A1A1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987" b="25064"/>
          <a:stretch>
            <a:fillRect/>
          </a:stretch>
        </p:blipFill>
        <p:spPr>
          <a:xfrm>
            <a:off x="838200" y="2178657"/>
            <a:ext cx="10515600" cy="3998306"/>
          </a:xfrm>
          <a:prstGeom prst="rect">
            <a:avLst/>
          </a:prstGeom>
          <a:noFill/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2899F5-2208-FFA0-8CE6-FF633F9E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/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551F64-A4AE-1DBE-3944-4C8D39FD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Tag des Ehrenamtes im Bistum Trier</a:t>
            </a:r>
          </a:p>
          <a:p>
            <a:pPr rtl="0">
              <a:spcAft>
                <a:spcPts val="600"/>
              </a:spcAft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FED821-8BDD-2B22-CEAC-3AAEE871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smtClean="0"/>
              <a:pPr rtl="0">
                <a:spcAft>
                  <a:spcPts val="600"/>
                </a:spcAft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216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1F5D4-C06A-1C74-5EEA-4539C0CB4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D038D6-670C-10C0-E81E-5830B46D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sz="1200" dirty="0">
                <a:latin typeface="Century Gothic" panose="020B0502020202020204" pitchFamily="34" charset="0"/>
              </a:rPr>
              <a:t>26. </a:t>
            </a:r>
            <a:r>
              <a:rPr lang="de-DE" sz="1200" dirty="0" err="1">
                <a:latin typeface="Century Gothic" panose="020B0502020202020204" pitchFamily="34" charset="0"/>
              </a:rPr>
              <a:t>Arpil</a:t>
            </a:r>
            <a:r>
              <a:rPr lang="de-DE" sz="1200" dirty="0">
                <a:latin typeface="Century Gothic" panose="020B0502020202020204" pitchFamily="34" charset="0"/>
              </a:rPr>
              <a:t> 2026</a:t>
            </a:r>
            <a:endParaRPr lang="de-DE" sz="1200" noProof="0" dirty="0">
              <a:latin typeface="Century Gothic" panose="020B0502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E2DF8B-AC16-4580-8CFB-D0F7D9A3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sz="1200" noProof="0" dirty="0">
                <a:latin typeface="Century Gothic" panose="020B0502020202020204" pitchFamily="34" charset="0"/>
              </a:rPr>
              <a:t>Tag des Ehrenamtes im Bistum Trier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8EB4D4-59C4-B41D-C3B1-75BD7D35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19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306A40-7987-F8EF-B59A-51A0975A9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34" y="492369"/>
            <a:ext cx="7847763" cy="58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66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E459C79-276C-2902-A716-27269A24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26. April 2026</a:t>
            </a:r>
            <a:endParaRPr lang="de-DE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0B23CB-B70B-D3A6-34DE-D91905CE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sz="1200" noProof="0" dirty="0">
                <a:latin typeface="Century Gothic" panose="020B0502020202020204" pitchFamily="34" charset="0"/>
              </a:rPr>
              <a:t>TAG des Ehrenamtes im Bistum Trier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1F785B-908B-3FD8-EE3A-4BDD2985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2</a:t>
            </a:fld>
            <a:endParaRPr lang="de-DE" noProof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1529416-B57E-3428-D7E2-4E4BEE97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664" y="507405"/>
            <a:ext cx="5145776" cy="584318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5C37C8-5C57-A70A-20CE-2735F6BB2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07" y="507405"/>
            <a:ext cx="6071357" cy="584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10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41A083-5597-EE50-B6D1-E6894B6E1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sz="1200" dirty="0">
                <a:latin typeface="Century Gothic" panose="020B0502020202020204" pitchFamily="34" charset="0"/>
              </a:rPr>
              <a:t>26. April 2026</a:t>
            </a:r>
            <a:endParaRPr lang="de-DE" sz="1200" noProof="0" dirty="0">
              <a:latin typeface="Century Gothic" panose="020B0502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CC8884-86A4-57A5-5F61-41D5ACEB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sz="1200" noProof="0" dirty="0">
                <a:latin typeface="Century Gothic" panose="020B0502020202020204" pitchFamily="34" charset="0"/>
              </a:rPr>
              <a:t>Tag des Ehrenamtes im Bistum Trier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05D4B4-17E4-3617-F3F3-BD182B49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20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E085F8-67CF-A64F-B18A-5BFA30FE0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44" y="484833"/>
            <a:ext cx="7820968" cy="58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4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32B89B7-D103-4C2F-EF2B-02ED2833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A0B6B5-440B-7E24-A88C-6A8999BA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37F1D2-EAD2-D0D3-55A1-53FAF025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21</a:t>
            </a:fld>
            <a:endParaRPr lang="de-DE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86112E-7AE2-F2E1-19FE-C95920FB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13" y="528785"/>
            <a:ext cx="8669686" cy="57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44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515EFA6-55A3-6C01-C3F6-F05FDF60EE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6" r="2" b="25832"/>
          <a:stretch>
            <a:fillRect/>
          </a:stretch>
        </p:blipFill>
        <p:spPr>
          <a:xfrm>
            <a:off x="6096" y="484632"/>
            <a:ext cx="12179808" cy="5907024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E7A341E-1D51-9968-C87F-C1791B46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473A74-33B9-2CF4-08AE-03461E6496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4835779"/>
            <a:ext cx="48006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70AD81B-D8BA-0B95-F14E-37E871243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41EE8C-1FF1-86F2-1A1C-0F04B8C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6C0FE0-0A3C-71FE-3D2F-D70F01C2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noProof="0" smtClean="0"/>
              <a:pPr rtl="0">
                <a:spcAft>
                  <a:spcPts val="600"/>
                </a:spcAft>
              </a:pPr>
              <a:t>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9744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3DBD4-E398-4AA3-AEC1-4BF03FC5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>
            <a:normAutofit fontScale="90000"/>
          </a:bodyPr>
          <a:lstStyle/>
          <a:p>
            <a:r>
              <a:rPr lang="de-DE" sz="2000" dirty="0">
                <a:latin typeface="Century Gothic" panose="020B0502020202020204" pitchFamily="34" charset="0"/>
              </a:rPr>
              <a:t>Sehr geehrte Damen und Herren,</a:t>
            </a:r>
            <a:br>
              <a:rPr lang="de-DE" sz="2000" dirty="0">
                <a:latin typeface="Century Gothic" panose="020B0502020202020204" pitchFamily="34" charset="0"/>
              </a:rPr>
            </a:br>
            <a:r>
              <a:rPr lang="de-DE" sz="2000" dirty="0">
                <a:latin typeface="Century Gothic" panose="020B0502020202020204" pitchFamily="34" charset="0"/>
              </a:rPr>
              <a:t>hier endet meine Präsentation über den Werdegang des </a:t>
            </a:r>
            <a:r>
              <a:rPr lang="de-DE" sz="2000" b="1" dirty="0">
                <a:latin typeface="Century Gothic" panose="020B0502020202020204" pitchFamily="34" charset="0"/>
              </a:rPr>
              <a:t>SkF Mayen e. V.</a:t>
            </a:r>
            <a:r>
              <a:rPr lang="de-DE" sz="2000" dirty="0">
                <a:latin typeface="Century Gothic" panose="020B0502020202020204" pitchFamily="34" charset="0"/>
              </a:rPr>
              <a:t>. Ich möchte schließen mit einem Zitat von </a:t>
            </a:r>
            <a:br>
              <a:rPr lang="de-DE" sz="2000" dirty="0">
                <a:latin typeface="Century Gothic" panose="020B0502020202020204" pitchFamily="34" charset="0"/>
              </a:rPr>
            </a:br>
            <a:br>
              <a:rPr lang="de-DE" sz="2000" dirty="0">
                <a:latin typeface="Century Gothic" panose="020B0502020202020204" pitchFamily="34" charset="0"/>
              </a:rPr>
            </a:br>
            <a:r>
              <a:rPr lang="de-DE" sz="2000" b="1" dirty="0">
                <a:latin typeface="Century Gothic" panose="020B0502020202020204" pitchFamily="34" charset="0"/>
              </a:rPr>
              <a:t>Mahatma Gandhi</a:t>
            </a:r>
            <a:r>
              <a:rPr lang="de-DE" sz="2000" dirty="0">
                <a:latin typeface="Century Gothic" panose="020B0502020202020204" pitchFamily="34" charset="0"/>
              </a:rPr>
              <a:t>:</a:t>
            </a:r>
            <a:br>
              <a:rPr lang="de-DE" sz="2000" dirty="0">
                <a:latin typeface="Century Gothic" panose="020B0502020202020204" pitchFamily="34" charset="0"/>
              </a:rPr>
            </a:br>
            <a:r>
              <a:rPr lang="de-DE" sz="2000" b="1" dirty="0">
                <a:latin typeface="Century Gothic" panose="020B0502020202020204" pitchFamily="34" charset="0"/>
              </a:rPr>
              <a:t>„Die Zukunft hängt davon ab, was wir heute tun.“</a:t>
            </a:r>
            <a:br>
              <a:rPr lang="de-DE" sz="2000" dirty="0">
                <a:latin typeface="Century Gothic" panose="020B0502020202020204" pitchFamily="34" charset="0"/>
              </a:rPr>
            </a:br>
            <a:r>
              <a:rPr lang="de-DE" sz="2000" b="1" dirty="0">
                <a:latin typeface="Century Gothic" panose="020B0502020202020204" pitchFamily="34" charset="0"/>
              </a:rPr>
              <a:t>Herzlichen Dank für Ihre Aufmerksamkeit.</a:t>
            </a:r>
            <a:br>
              <a:rPr lang="de-DE" sz="2000" dirty="0">
                <a:latin typeface="Century Gothic" panose="020B0502020202020204" pitchFamily="34" charset="0"/>
              </a:rPr>
            </a:br>
            <a:endParaRPr lang="de-DE" sz="2000" dirty="0">
              <a:latin typeface="Century Gothic" panose="020B0502020202020204" pitchFamily="34" charset="0"/>
            </a:endParaRPr>
          </a:p>
        </p:txBody>
      </p:sp>
      <p:pic>
        <p:nvPicPr>
          <p:cNvPr id="6" name="Bildplatzhalter 5" descr="Foto eines Bündels von sauberen Künstlerpinseln">
            <a:extLst>
              <a:ext uri="{FF2B5EF4-FFF2-40B4-BE49-F238E27FC236}">
                <a16:creationId xmlns:a16="http://schemas.microsoft.com/office/drawing/2014/main" id="{D7D1C07D-75DD-4A12-9C4C-A9C3E052A3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776" y="484632"/>
            <a:ext cx="11210544" cy="3191256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80182-DF99-445E-8055-837D597C3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/>
          <a:lstStyle/>
          <a:p>
            <a:pPr rtl="0"/>
            <a:r>
              <a:rPr lang="de-DE" dirty="0" err="1"/>
              <a:t>SKf</a:t>
            </a:r>
            <a:r>
              <a:rPr lang="de-DE" dirty="0"/>
              <a:t> </a:t>
            </a:r>
          </a:p>
          <a:p>
            <a:pPr rtl="0"/>
            <a:r>
              <a:rPr lang="de-DE" dirty="0"/>
              <a:t>Sozialdienst Katholischer Frauen Mayen 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A354B2E-C37D-4B68-9B83-A941B747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de-DE" sz="1200" dirty="0">
                <a:latin typeface="Century Gothic" panose="020B0502020202020204" pitchFamily="34" charset="0"/>
              </a:rPr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60FABF8-6F79-4985-A2FB-99DAD9E6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/>
          <a:p>
            <a:pPr rtl="0"/>
            <a:r>
              <a:rPr lang="de-DE" sz="1200" dirty="0">
                <a:latin typeface="Century Gothic" panose="020B0502020202020204" pitchFamily="34" charset="0"/>
              </a:rPr>
              <a:t>Tag des Ehrenamtes im Bistum Trier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8A55AA7-3B73-477B-A886-58F8E994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de-DE" smtClean="0"/>
              <a:pPr rtl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14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2B2CD5-DD02-2A11-2AD9-6EED1080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sz="1200" dirty="0">
                <a:solidFill>
                  <a:srgbClr val="201449"/>
                </a:solidFill>
                <a:latin typeface="Century Gothic" panose="020B0502020202020204" pitchFamily="34" charset="0"/>
              </a:rPr>
              <a:t>26.April 2026</a:t>
            </a:r>
            <a:endParaRPr lang="de-DE" sz="1200" noProof="0" dirty="0">
              <a:solidFill>
                <a:srgbClr val="201449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D5E381-3DFE-2393-15F5-D4A3599C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sz="1200" noProof="0" dirty="0">
                <a:solidFill>
                  <a:srgbClr val="201449"/>
                </a:solidFill>
                <a:latin typeface="Century Gothic" panose="020B0502020202020204" pitchFamily="34" charset="0"/>
              </a:rPr>
              <a:t>Tag des Ehrenamtes im Bistum Trier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ED4E8E-36B3-5F20-6873-D6923ADE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3</a:t>
            </a:fld>
            <a:endParaRPr lang="de-DE" noProof="0"/>
          </a:p>
        </p:txBody>
      </p:sp>
      <p:pic>
        <p:nvPicPr>
          <p:cNvPr id="5" name="Bildplatzhalter 5">
            <a:extLst>
              <a:ext uri="{FF2B5EF4-FFF2-40B4-BE49-F238E27FC236}">
                <a16:creationId xmlns:a16="http://schemas.microsoft.com/office/drawing/2014/main" id="{941286DA-4149-1556-940F-A55DB22557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20" r="13920"/>
          <a:stretch/>
        </p:blipFill>
        <p:spPr>
          <a:xfrm>
            <a:off x="6375358" y="727075"/>
            <a:ext cx="5085226" cy="54038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2DC7A83-92AD-C2F9-55CF-E28372E1C5EF}"/>
              </a:ext>
            </a:extLst>
          </p:cNvPr>
          <p:cNvSpPr txBox="1"/>
          <p:nvPr/>
        </p:nvSpPr>
        <p:spPr>
          <a:xfrm>
            <a:off x="989926" y="1352820"/>
            <a:ext cx="6097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latin typeface="Century Gothic" panose="020B0502020202020204" pitchFamily="34" charset="0"/>
              </a:rPr>
              <a:t>Ina Müller (1930 -2026)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D010798-7019-C144-A8D9-7B17243D7CF8}"/>
              </a:ext>
            </a:extLst>
          </p:cNvPr>
          <p:cNvSpPr txBox="1"/>
          <p:nvPr/>
        </p:nvSpPr>
        <p:spPr>
          <a:xfrm>
            <a:off x="989926" y="2969357"/>
            <a:ext cx="49253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800" dirty="0">
              <a:latin typeface="Century Gothic" panose="020B0502020202020204" pitchFamily="34" charset="0"/>
            </a:endParaRPr>
          </a:p>
          <a:p>
            <a:r>
              <a:rPr lang="de-DE" sz="2800" dirty="0">
                <a:latin typeface="Century Gothic" panose="020B0502020202020204" pitchFamily="34" charset="0"/>
              </a:rPr>
              <a:t>Vorsitzende (1975 – 1990) OV Mayen</a:t>
            </a:r>
          </a:p>
          <a:p>
            <a:r>
              <a:rPr lang="de-DE" sz="2800" dirty="0">
                <a:latin typeface="Century Gothic" panose="020B0502020202020204" pitchFamily="34" charset="0"/>
              </a:rPr>
              <a:t>Schwerpunkt Behindertenarbeit</a:t>
            </a:r>
          </a:p>
        </p:txBody>
      </p:sp>
    </p:spTree>
    <p:extLst>
      <p:ext uri="{BB962C8B-B14F-4D97-AF65-F5344CB8AC3E}">
        <p14:creationId xmlns:p14="http://schemas.microsoft.com/office/powerpoint/2010/main" val="3884413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58CFDE-D7AF-0D94-4F59-DDF94B34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sz="1200" dirty="0">
                <a:latin typeface="Century Gothic" panose="020B0502020202020204" pitchFamily="34" charset="0"/>
              </a:rPr>
              <a:t>26. </a:t>
            </a:r>
            <a:r>
              <a:rPr lang="de-DE" sz="1200" dirty="0" err="1">
                <a:latin typeface="Century Gothic" panose="020B0502020202020204" pitchFamily="34" charset="0"/>
              </a:rPr>
              <a:t>Arpil</a:t>
            </a:r>
            <a:r>
              <a:rPr lang="de-DE" sz="1200" dirty="0">
                <a:latin typeface="Century Gothic" panose="020B0502020202020204" pitchFamily="34" charset="0"/>
              </a:rPr>
              <a:t> 2026</a:t>
            </a:r>
            <a:endParaRPr lang="de-DE" sz="1200" noProof="0" dirty="0">
              <a:latin typeface="Century Gothic" panose="020B0502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1C0CC6-87DE-6F36-4F94-1C9C79F7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sz="1200" noProof="0" dirty="0">
                <a:latin typeface="Century Gothic" panose="020B0502020202020204" pitchFamily="34" charset="0"/>
              </a:rPr>
              <a:t>Tag des Ehrenamtes im Bistum Trier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832EB8-05E4-21A7-BA2F-50D87DF5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4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58504D-EEC6-988F-5B27-1267AA59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897" y="582804"/>
            <a:ext cx="8262007" cy="565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22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E12D4B5-98D9-3579-E36A-84FCC3DF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sz="1200" dirty="0">
                <a:latin typeface="Century Gothic" panose="020B0502020202020204" pitchFamily="34" charset="0"/>
              </a:rPr>
              <a:t>26. April 2026</a:t>
            </a:r>
            <a:endParaRPr lang="de-DE" sz="1200" noProof="0" dirty="0">
              <a:latin typeface="Century Gothic" panose="020B0502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DEDC2-0534-D75C-0583-B6863451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sz="1200" noProof="0" dirty="0">
                <a:latin typeface="Century Gothic" panose="020B0502020202020204" pitchFamily="34" charset="0"/>
              </a:rPr>
              <a:t>Tag des Ehrenamtes im Bistum Trier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609572-008F-C461-A92C-A4607514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5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CD480B-47DA-DC76-92C1-1A70B557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57" y="526247"/>
            <a:ext cx="4577765" cy="58463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920C8AD-C02B-4E5A-D3C1-DB09E0AE4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574" y="526247"/>
            <a:ext cx="4384745" cy="58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0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6A54E05-30D6-ABB1-93E5-C5EBF064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Gemeinschaft und </a:t>
            </a:r>
            <a:r>
              <a:rPr lang="en-US" dirty="0" err="1">
                <a:latin typeface="Century Gothic" panose="020B0502020202020204" pitchFamily="34" charset="0"/>
              </a:rPr>
              <a:t>Begegnung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DEF5AB-A7E0-4BED-0F71-1862FE85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496" b="9877"/>
          <a:stretch>
            <a:fillRect/>
          </a:stretch>
        </p:blipFill>
        <p:spPr>
          <a:xfrm>
            <a:off x="838200" y="2057399"/>
            <a:ext cx="5181600" cy="4119563"/>
          </a:xfrm>
          <a:prstGeom prst="rect">
            <a:avLst/>
          </a:prstGeom>
          <a:noFill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EA1F11-304F-49C4-6F64-FBACBBEB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4" r="2172" b="1"/>
          <a:stretch>
            <a:fillRect/>
          </a:stretch>
        </p:blipFill>
        <p:spPr>
          <a:xfrm>
            <a:off x="6172200" y="2057399"/>
            <a:ext cx="5181600" cy="4119563"/>
          </a:xfrm>
          <a:prstGeom prst="rect">
            <a:avLst/>
          </a:prstGeom>
          <a:noFill/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54CEFEB-B8F1-5613-D9EF-DE97A1DB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/>
              <a:t>01.03.20XX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5F9371-E55D-8967-9431-9EA9CAA1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/>
              <a:t>BEISPIEL FÜR FUSSZEILENTEXT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399757-80D6-82C0-73E9-AAE0292BC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de-DE" noProof="0" smtClean="0"/>
              <a:pPr rtl="0">
                <a:spcAft>
                  <a:spcPts val="600"/>
                </a:spcAft>
              </a:pPr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6848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06EB8D-069B-ADC0-7158-27F47624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sz="1200" dirty="0">
                <a:latin typeface="Century Gothic" panose="020B0502020202020204" pitchFamily="34" charset="0"/>
              </a:rPr>
              <a:t>26. April 2026</a:t>
            </a:r>
            <a:endParaRPr lang="de-DE" sz="1200" noProof="0" dirty="0">
              <a:latin typeface="Century Gothic" panose="020B0502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A7CBD1C-ED39-4685-3669-EF17D4B9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sz="1200" noProof="0" dirty="0">
                <a:latin typeface="Century Gothic" panose="020B0502020202020204" pitchFamily="34" charset="0"/>
              </a:rPr>
              <a:t>Tag </a:t>
            </a:r>
            <a:r>
              <a:rPr lang="de-DE" sz="1200" dirty="0">
                <a:latin typeface="Century Gothic" panose="020B0502020202020204" pitchFamily="34" charset="0"/>
              </a:rPr>
              <a:t>des Ehrenamtes im Bistum Trier</a:t>
            </a:r>
            <a:endParaRPr lang="de-DE" sz="1200" noProof="0" dirty="0">
              <a:latin typeface="Century Gothic" panose="020B0502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59AD9C-4B01-C7C0-C669-D67599DF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de-DE" noProof="0" smtClean="0"/>
              <a:t>7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D97349-DDA6-37ED-0A02-06C9BA5E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77" y="537588"/>
            <a:ext cx="7697036" cy="57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>
            <a:normAutofit/>
          </a:bodyPr>
          <a:lstStyle/>
          <a:p>
            <a:pPr rtl="0"/>
            <a:r>
              <a:rPr lang="de-DE" sz="6000" dirty="0">
                <a:latin typeface="Century Gothic" panose="020B0502020202020204" pitchFamily="34" charset="0"/>
              </a:rPr>
              <a:t>Unterwegs im Jahreslauf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477" y="3584266"/>
            <a:ext cx="5322888" cy="2451100"/>
          </a:xfrm>
        </p:spPr>
        <p:txBody>
          <a:bodyPr rtlCol="0"/>
          <a:lstStyle/>
          <a:p>
            <a:pPr rtl="0"/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785615EA-3CF0-B533-0ECA-BA4EEAEEA9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334" b="14334"/>
          <a:stretch>
            <a:fillRect/>
          </a:stretch>
        </p:blipFill>
        <p:spPr>
          <a:prstGeom prst="rect">
            <a:avLst/>
          </a:prstGeom>
          <a:solidFill>
            <a:srgbClr val="1EBE9B"/>
          </a:solidFill>
        </p:spPr>
      </p:pic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C555B36F-2B32-A7FE-A886-35E71E825D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8587" b="8587"/>
          <a:stretch>
            <a:fillRect/>
          </a:stretch>
        </p:blipFill>
        <p:spPr>
          <a:prstGeom prst="rect">
            <a:avLst/>
          </a:prstGeom>
          <a:solidFill>
            <a:srgbClr val="1EBE9B"/>
          </a:solidFill>
        </p:spPr>
      </p:pic>
    </p:spTree>
    <p:extLst>
      <p:ext uri="{BB962C8B-B14F-4D97-AF65-F5344CB8AC3E}">
        <p14:creationId xmlns:p14="http://schemas.microsoft.com/office/powerpoint/2010/main" val="269319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43182-22EB-43CF-838B-D3595509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de-DE" sz="6000" dirty="0">
                <a:latin typeface="Century Gothic" panose="020B0502020202020204" pitchFamily="34" charset="0"/>
              </a:rPr>
              <a:t>Januar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F9BF983-B96B-4610-9F94-9B626A8D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/>
          <a:p>
            <a:pPr rtl="0"/>
            <a:r>
              <a:rPr lang="de-DE" sz="1200" dirty="0">
                <a:solidFill>
                  <a:srgbClr val="201449"/>
                </a:solidFill>
                <a:latin typeface="Century Gothic" panose="020B0502020202020204" pitchFamily="34" charset="0"/>
              </a:rPr>
              <a:t>26. April 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267946-87E4-4FCD-85C7-87A978DD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6457"/>
            <a:ext cx="4114800" cy="178024"/>
          </a:xfrm>
        </p:spPr>
        <p:txBody>
          <a:bodyPr rtlCol="0"/>
          <a:lstStyle/>
          <a:p>
            <a:r>
              <a:rPr lang="de-DE" sz="1200" dirty="0">
                <a:solidFill>
                  <a:srgbClr val="201449"/>
                </a:solidFill>
                <a:latin typeface="Century Gothic" panose="020B0502020202020204" pitchFamily="34" charset="0"/>
              </a:rPr>
              <a:t>Tag des Ehrenamtes im Bistum Trier</a:t>
            </a:r>
          </a:p>
          <a:p>
            <a:pPr rtl="0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CDBD4D7-D985-4FC0-B4DA-EFF28F39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de-DE" smtClean="0"/>
              <a:pPr rtl="0"/>
              <a:t>9</a:t>
            </a:fld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0BA111-4FC4-841D-DC81-EB49151CE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16655" y="1218439"/>
            <a:ext cx="3380405" cy="45072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E94526C-8886-79D6-1742-0693F97A8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995" y="804993"/>
            <a:ext cx="3936010" cy="52480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EED3D92-9895-A9A9-BF84-72F776BCC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40" y="2156726"/>
            <a:ext cx="3380405" cy="34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697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41_TF00537603_Win32" id="{EAF807B7-1BB6-4EE4-AB21-E5BC02312A84}" vid="{9BE31D08-DB78-4A3B-928A-F7EA84003ED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5a7bbbc-b15c-4d2a-98db-1e462bdb66fa}" enabled="0" method="" siteId="{f5a7bbbc-b15c-4d2a-98db-1e462bdb66f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{E5F57070-A70B-49E8-BBE8-BD09B0F3418D}tf00537603_win32</Template>
  <TotalTime>0</TotalTime>
  <Words>375</Words>
  <Application>Microsoft Office PowerPoint</Application>
  <PresentationFormat>Breitbild</PresentationFormat>
  <Paragraphs>102</Paragraphs>
  <Slides>23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Arial</vt:lpstr>
      <vt:lpstr>Avenir Next LT Pro</vt:lpstr>
      <vt:lpstr>Calibri</vt:lpstr>
      <vt:lpstr>Cambria</vt:lpstr>
      <vt:lpstr>Century Gothic</vt:lpstr>
      <vt:lpstr>Sabon Next LT</vt:lpstr>
      <vt:lpstr>Wingdings</vt:lpstr>
      <vt:lpstr>LuminousVTI</vt:lpstr>
      <vt:lpstr>SkF Mayen Sozialdienst Katholischer Frauen</vt:lpstr>
      <vt:lpstr>PowerPoint-Präsentation</vt:lpstr>
      <vt:lpstr>PowerPoint-Präsentation</vt:lpstr>
      <vt:lpstr>PowerPoint-Präsentation</vt:lpstr>
      <vt:lpstr>PowerPoint-Präsentation</vt:lpstr>
      <vt:lpstr>Gemeinschaft und Begegnung </vt:lpstr>
      <vt:lpstr>PowerPoint-Präsentation</vt:lpstr>
      <vt:lpstr>Unterwegs im Jahreslauf</vt:lpstr>
      <vt:lpstr>Januar</vt:lpstr>
      <vt:lpstr>Februar</vt:lpstr>
      <vt:lpstr> Karneval in Mayen</vt:lpstr>
      <vt:lpstr>März / April</vt:lpstr>
      <vt:lpstr>Mai</vt:lpstr>
      <vt:lpstr>Juni</vt:lpstr>
      <vt:lpstr> Juli / August</vt:lpstr>
      <vt:lpstr>September</vt:lpstr>
      <vt:lpstr>Oktober</vt:lpstr>
      <vt:lpstr>November / Dezember</vt:lpstr>
      <vt:lpstr>PowerPoint-Präsentation</vt:lpstr>
      <vt:lpstr>PowerPoint-Präsentation</vt:lpstr>
      <vt:lpstr>PowerPoint-Präsentation</vt:lpstr>
      <vt:lpstr>PowerPoint-Präsentation</vt:lpstr>
      <vt:lpstr>Sehr geehrte Damen und Herren, hier endet meine Präsentation über den Werdegang des SkF Mayen e. V.. Ich möchte schließen mit einem Zitat von   Mahatma Gandhi: „Die Zukunft hängt davon ab, was wir heute tun.“ Herzlichen Dank für Ihre Aufmerksamkeit.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Evelyne Schumacher</dc:creator>
  <cp:lastModifiedBy>Evelyne Schumacher</cp:lastModifiedBy>
  <cp:revision>1</cp:revision>
  <dcterms:created xsi:type="dcterms:W3CDTF">2026-03-17T16:26:23Z</dcterms:created>
  <dcterms:modified xsi:type="dcterms:W3CDTF">2026-04-20T11:29:44Z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